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20.xml" ContentType="application/vnd.openxmlformats-officedocument.theme+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8.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9.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30.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1.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theme/theme32.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3.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4.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theme/theme35.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6.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7.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8.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9.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0.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1.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theme/theme42.xml" ContentType="application/vnd.openxmlformats-officedocument.theme+xml"/>
  <Override PartName="/ppt/theme/theme4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heme/themeOverride1.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3.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heme/themeOverride4.xml" ContentType="application/vnd.openxmlformats-officedocument.themeOverr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theme/themeOverride5.xml" ContentType="application/vnd.openxmlformats-officedocument.themeOverr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heme/themeOverride6.xml" ContentType="application/vnd.openxmlformats-officedocument.themeOverr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 id="2147483720" r:id="rId6"/>
    <p:sldMasterId id="2147483722" r:id="rId7"/>
    <p:sldMasterId id="2147483746" r:id="rId8"/>
    <p:sldMasterId id="2147483782" r:id="rId9"/>
    <p:sldMasterId id="2147483794" r:id="rId10"/>
    <p:sldMasterId id="2147483806" r:id="rId11"/>
    <p:sldMasterId id="2147483818" r:id="rId12"/>
    <p:sldMasterId id="2147483830" r:id="rId13"/>
    <p:sldMasterId id="2147483842" r:id="rId14"/>
    <p:sldMasterId id="2147483854" r:id="rId15"/>
    <p:sldMasterId id="2147483878" r:id="rId16"/>
    <p:sldMasterId id="2147483890" r:id="rId17"/>
    <p:sldMasterId id="2147483902" r:id="rId18"/>
    <p:sldMasterId id="2147483914" r:id="rId19"/>
    <p:sldMasterId id="2147483926" r:id="rId20"/>
    <p:sldMasterId id="2147483938" r:id="rId21"/>
    <p:sldMasterId id="2147483952" r:id="rId22"/>
    <p:sldMasterId id="2147483964" r:id="rId23"/>
    <p:sldMasterId id="2147483976" r:id="rId24"/>
    <p:sldMasterId id="2147484000" r:id="rId25"/>
    <p:sldMasterId id="2147484036" r:id="rId26"/>
    <p:sldMasterId id="2147484048" r:id="rId27"/>
    <p:sldMasterId id="2147484060" r:id="rId28"/>
    <p:sldMasterId id="2147484072" r:id="rId29"/>
    <p:sldMasterId id="2147484084" r:id="rId30"/>
    <p:sldMasterId id="2147484096" r:id="rId31"/>
    <p:sldMasterId id="2147484108" r:id="rId32"/>
    <p:sldMasterId id="2147484120" r:id="rId33"/>
    <p:sldMasterId id="2147484144" r:id="rId34"/>
    <p:sldMasterId id="2147484168" r:id="rId35"/>
    <p:sldMasterId id="2147484254" r:id="rId36"/>
    <p:sldMasterId id="2147484290" r:id="rId37"/>
    <p:sldMasterId id="2147484302" r:id="rId38"/>
    <p:sldMasterId id="2147484314" r:id="rId39"/>
    <p:sldMasterId id="2147484326" r:id="rId40"/>
    <p:sldMasterId id="2147484338" r:id="rId41"/>
    <p:sldMasterId id="2147484350" r:id="rId42"/>
  </p:sldMasterIdLst>
  <p:notesMasterIdLst>
    <p:notesMasterId r:id="rId152"/>
  </p:notesMasterIdLst>
  <p:sldIdLst>
    <p:sldId id="1183" r:id="rId43"/>
    <p:sldId id="484" r:id="rId44"/>
    <p:sldId id="1161" r:id="rId45"/>
    <p:sldId id="1162" r:id="rId46"/>
    <p:sldId id="485" r:id="rId47"/>
    <p:sldId id="1142" r:id="rId48"/>
    <p:sldId id="1167" r:id="rId49"/>
    <p:sldId id="259" r:id="rId50"/>
    <p:sldId id="260" r:id="rId51"/>
    <p:sldId id="261" r:id="rId52"/>
    <p:sldId id="262" r:id="rId53"/>
    <p:sldId id="263" r:id="rId54"/>
    <p:sldId id="447" r:id="rId55"/>
    <p:sldId id="264" r:id="rId56"/>
    <p:sldId id="458" r:id="rId57"/>
    <p:sldId id="266" r:id="rId58"/>
    <p:sldId id="459" r:id="rId59"/>
    <p:sldId id="1168" r:id="rId60"/>
    <p:sldId id="267" r:id="rId61"/>
    <p:sldId id="462" r:id="rId62"/>
    <p:sldId id="1169" r:id="rId63"/>
    <p:sldId id="269" r:id="rId64"/>
    <p:sldId id="270" r:id="rId65"/>
    <p:sldId id="271" r:id="rId66"/>
    <p:sldId id="272" r:id="rId67"/>
    <p:sldId id="282" r:id="rId68"/>
    <p:sldId id="1171" r:id="rId69"/>
    <p:sldId id="463" r:id="rId70"/>
    <p:sldId id="284" r:id="rId71"/>
    <p:sldId id="1170" r:id="rId72"/>
    <p:sldId id="288" r:id="rId73"/>
    <p:sldId id="289" r:id="rId74"/>
    <p:sldId id="290" r:id="rId75"/>
    <p:sldId id="291" r:id="rId76"/>
    <p:sldId id="292" r:id="rId77"/>
    <p:sldId id="293" r:id="rId78"/>
    <p:sldId id="294" r:id="rId79"/>
    <p:sldId id="295" r:id="rId80"/>
    <p:sldId id="296" r:id="rId81"/>
    <p:sldId id="297" r:id="rId82"/>
    <p:sldId id="298" r:id="rId83"/>
    <p:sldId id="299" r:id="rId84"/>
    <p:sldId id="300" r:id="rId85"/>
    <p:sldId id="1184" r:id="rId86"/>
    <p:sldId id="302" r:id="rId87"/>
    <p:sldId id="303" r:id="rId88"/>
    <p:sldId id="1172" r:id="rId89"/>
    <p:sldId id="307" r:id="rId90"/>
    <p:sldId id="310" r:id="rId91"/>
    <p:sldId id="311" r:id="rId92"/>
    <p:sldId id="375" r:id="rId93"/>
    <p:sldId id="314" r:id="rId94"/>
    <p:sldId id="315" r:id="rId95"/>
    <p:sldId id="316" r:id="rId96"/>
    <p:sldId id="317" r:id="rId97"/>
    <p:sldId id="454" r:id="rId98"/>
    <p:sldId id="464" r:id="rId99"/>
    <p:sldId id="1175" r:id="rId100"/>
    <p:sldId id="319" r:id="rId101"/>
    <p:sldId id="320" r:id="rId102"/>
    <p:sldId id="321" r:id="rId103"/>
    <p:sldId id="322" r:id="rId104"/>
    <p:sldId id="323" r:id="rId105"/>
    <p:sldId id="324" r:id="rId106"/>
    <p:sldId id="325" r:id="rId107"/>
    <p:sldId id="326" r:id="rId108"/>
    <p:sldId id="327" r:id="rId109"/>
    <p:sldId id="328" r:id="rId110"/>
    <p:sldId id="329" r:id="rId111"/>
    <p:sldId id="330" r:id="rId112"/>
    <p:sldId id="332" r:id="rId113"/>
    <p:sldId id="333" r:id="rId114"/>
    <p:sldId id="334" r:id="rId115"/>
    <p:sldId id="1176" r:id="rId116"/>
    <p:sldId id="465" r:id="rId117"/>
    <p:sldId id="338" r:id="rId118"/>
    <p:sldId id="340" r:id="rId119"/>
    <p:sldId id="341" r:id="rId120"/>
    <p:sldId id="343" r:id="rId121"/>
    <p:sldId id="344" r:id="rId122"/>
    <p:sldId id="345" r:id="rId123"/>
    <p:sldId id="346" r:id="rId124"/>
    <p:sldId id="347" r:id="rId125"/>
    <p:sldId id="466" r:id="rId126"/>
    <p:sldId id="349" r:id="rId127"/>
    <p:sldId id="350" r:id="rId128"/>
    <p:sldId id="353" r:id="rId129"/>
    <p:sldId id="1177" r:id="rId130"/>
    <p:sldId id="357" r:id="rId131"/>
    <p:sldId id="358" r:id="rId132"/>
    <p:sldId id="369" r:id="rId133"/>
    <p:sldId id="373" r:id="rId134"/>
    <p:sldId id="374" r:id="rId135"/>
    <p:sldId id="377" r:id="rId136"/>
    <p:sldId id="379" r:id="rId137"/>
    <p:sldId id="380" r:id="rId138"/>
    <p:sldId id="381" r:id="rId139"/>
    <p:sldId id="382" r:id="rId140"/>
    <p:sldId id="389" r:id="rId141"/>
    <p:sldId id="386" r:id="rId142"/>
    <p:sldId id="387" r:id="rId143"/>
    <p:sldId id="399" r:id="rId144"/>
    <p:sldId id="400" r:id="rId145"/>
    <p:sldId id="405" r:id="rId146"/>
    <p:sldId id="1178" r:id="rId147"/>
    <p:sldId id="1180" r:id="rId148"/>
    <p:sldId id="1179" r:id="rId149"/>
    <p:sldId id="1181" r:id="rId150"/>
    <p:sldId id="1182" r:id="rId1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6FE2D6F2-97A2-BE4D-AAB9-CEB3AA31551F}">
          <p14:sldIdLst>
            <p14:sldId id="1183"/>
            <p14:sldId id="484"/>
            <p14:sldId id="1161"/>
            <p14:sldId id="1162"/>
            <p14:sldId id="485"/>
            <p14:sldId id="1142"/>
            <p14:sldId id="1167"/>
            <p14:sldId id="259"/>
            <p14:sldId id="260"/>
            <p14:sldId id="261"/>
            <p14:sldId id="262"/>
            <p14:sldId id="263"/>
            <p14:sldId id="447"/>
            <p14:sldId id="264"/>
            <p14:sldId id="458"/>
            <p14:sldId id="266"/>
            <p14:sldId id="459"/>
            <p14:sldId id="1168"/>
            <p14:sldId id="267"/>
          </p14:sldIdLst>
        </p14:section>
        <p14:section name="Chapters" id="{A6D483C1-AE67-0D4E-87D8-97E0BCFFA382}">
          <p14:sldIdLst>
            <p14:sldId id="462"/>
            <p14:sldId id="1169"/>
            <p14:sldId id="269"/>
            <p14:sldId id="270"/>
            <p14:sldId id="271"/>
            <p14:sldId id="272"/>
            <p14:sldId id="282"/>
            <p14:sldId id="1171"/>
            <p14:sldId id="463"/>
            <p14:sldId id="284"/>
            <p14:sldId id="1170"/>
            <p14:sldId id="288"/>
            <p14:sldId id="289"/>
            <p14:sldId id="290"/>
            <p14:sldId id="291"/>
            <p14:sldId id="292"/>
            <p14:sldId id="293"/>
            <p14:sldId id="294"/>
            <p14:sldId id="295"/>
            <p14:sldId id="296"/>
            <p14:sldId id="297"/>
            <p14:sldId id="298"/>
            <p14:sldId id="299"/>
            <p14:sldId id="300"/>
            <p14:sldId id="1184"/>
            <p14:sldId id="302"/>
            <p14:sldId id="303"/>
            <p14:sldId id="1172"/>
            <p14:sldId id="307"/>
            <p14:sldId id="310"/>
            <p14:sldId id="311"/>
            <p14:sldId id="375"/>
            <p14:sldId id="314"/>
            <p14:sldId id="315"/>
            <p14:sldId id="316"/>
            <p14:sldId id="317"/>
            <p14:sldId id="454"/>
            <p14:sldId id="464"/>
            <p14:sldId id="1175"/>
            <p14:sldId id="319"/>
            <p14:sldId id="320"/>
            <p14:sldId id="321"/>
            <p14:sldId id="322"/>
            <p14:sldId id="323"/>
            <p14:sldId id="324"/>
            <p14:sldId id="325"/>
            <p14:sldId id="326"/>
            <p14:sldId id="327"/>
            <p14:sldId id="328"/>
            <p14:sldId id="329"/>
            <p14:sldId id="330"/>
            <p14:sldId id="332"/>
            <p14:sldId id="333"/>
            <p14:sldId id="334"/>
            <p14:sldId id="1176"/>
            <p14:sldId id="465"/>
            <p14:sldId id="338"/>
            <p14:sldId id="340"/>
            <p14:sldId id="341"/>
            <p14:sldId id="343"/>
            <p14:sldId id="344"/>
            <p14:sldId id="345"/>
            <p14:sldId id="346"/>
            <p14:sldId id="347"/>
            <p14:sldId id="466"/>
            <p14:sldId id="349"/>
            <p14:sldId id="350"/>
            <p14:sldId id="353"/>
            <p14:sldId id="1177"/>
            <p14:sldId id="357"/>
            <p14:sldId id="358"/>
            <p14:sldId id="369"/>
            <p14:sldId id="373"/>
            <p14:sldId id="374"/>
            <p14:sldId id="377"/>
            <p14:sldId id="379"/>
            <p14:sldId id="380"/>
            <p14:sldId id="381"/>
            <p14:sldId id="382"/>
            <p14:sldId id="389"/>
            <p14:sldId id="386"/>
            <p14:sldId id="387"/>
            <p14:sldId id="399"/>
            <p14:sldId id="400"/>
            <p14:sldId id="405"/>
          </p14:sldIdLst>
        </p14:section>
        <p14:section name="Conclusion" id="{1D9B234B-7C7C-3B47-B331-D9366FC35B40}">
          <p14:sldIdLst>
            <p14:sldId id="1178"/>
            <p14:sldId id="1180"/>
            <p14:sldId id="1179"/>
            <p14:sldId id="1181"/>
            <p14:sldId id="118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64"/>
    <p:restoredTop sz="88293" autoAdjust="0"/>
  </p:normalViewPr>
  <p:slideViewPr>
    <p:cSldViewPr snapToGrid="0" snapToObjects="1">
      <p:cViewPr varScale="1">
        <p:scale>
          <a:sx n="99" d="100"/>
          <a:sy n="99" d="100"/>
        </p:scale>
        <p:origin x="200" y="832"/>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75.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21.xml"/><Relationship Id="rId84" Type="http://schemas.openxmlformats.org/officeDocument/2006/relationships/slide" Target="slides/slide42.xml"/><Relationship Id="rId138" Type="http://schemas.openxmlformats.org/officeDocument/2006/relationships/slide" Target="slides/slide96.xml"/><Relationship Id="rId107" Type="http://schemas.openxmlformats.org/officeDocument/2006/relationships/slide" Target="slides/slide65.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1.xml"/><Relationship Id="rId74" Type="http://schemas.openxmlformats.org/officeDocument/2006/relationships/slide" Target="slides/slide32.xml"/><Relationship Id="rId128" Type="http://schemas.openxmlformats.org/officeDocument/2006/relationships/slide" Target="slides/slide86.xml"/><Relationship Id="rId149" Type="http://schemas.openxmlformats.org/officeDocument/2006/relationships/slide" Target="slides/slide107.xml"/><Relationship Id="rId5" Type="http://schemas.openxmlformats.org/officeDocument/2006/relationships/slideMaster" Target="slideMasters/slideMaster5.xml"/><Relationship Id="rId95" Type="http://schemas.openxmlformats.org/officeDocument/2006/relationships/slide" Target="slides/slide53.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xml"/><Relationship Id="rId48" Type="http://schemas.openxmlformats.org/officeDocument/2006/relationships/slide" Target="slides/slide6.xml"/><Relationship Id="rId64" Type="http://schemas.openxmlformats.org/officeDocument/2006/relationships/slide" Target="slides/slide22.xml"/><Relationship Id="rId69" Type="http://schemas.openxmlformats.org/officeDocument/2006/relationships/slide" Target="slides/slide27.xml"/><Relationship Id="rId113" Type="http://schemas.openxmlformats.org/officeDocument/2006/relationships/slide" Target="slides/slide71.xml"/><Relationship Id="rId118" Type="http://schemas.openxmlformats.org/officeDocument/2006/relationships/slide" Target="slides/slide76.xml"/><Relationship Id="rId134" Type="http://schemas.openxmlformats.org/officeDocument/2006/relationships/slide" Target="slides/slide92.xml"/><Relationship Id="rId139" Type="http://schemas.openxmlformats.org/officeDocument/2006/relationships/slide" Target="slides/slide97.xml"/><Relationship Id="rId80" Type="http://schemas.openxmlformats.org/officeDocument/2006/relationships/slide" Target="slides/slide38.xml"/><Relationship Id="rId85" Type="http://schemas.openxmlformats.org/officeDocument/2006/relationships/slide" Target="slides/slide43.xml"/><Relationship Id="rId150" Type="http://schemas.openxmlformats.org/officeDocument/2006/relationships/slide" Target="slides/slide108.xml"/><Relationship Id="rId155"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17.xml"/><Relationship Id="rId103" Type="http://schemas.openxmlformats.org/officeDocument/2006/relationships/slide" Target="slides/slide61.xml"/><Relationship Id="rId108" Type="http://schemas.openxmlformats.org/officeDocument/2006/relationships/slide" Target="slides/slide66.xml"/><Relationship Id="rId124" Type="http://schemas.openxmlformats.org/officeDocument/2006/relationships/slide" Target="slides/slide82.xml"/><Relationship Id="rId129" Type="http://schemas.openxmlformats.org/officeDocument/2006/relationships/slide" Target="slides/slide87.xml"/><Relationship Id="rId54" Type="http://schemas.openxmlformats.org/officeDocument/2006/relationships/slide" Target="slides/slide12.xml"/><Relationship Id="rId70" Type="http://schemas.openxmlformats.org/officeDocument/2006/relationships/slide" Target="slides/slide28.xml"/><Relationship Id="rId75" Type="http://schemas.openxmlformats.org/officeDocument/2006/relationships/slide" Target="slides/slide33.xml"/><Relationship Id="rId91" Type="http://schemas.openxmlformats.org/officeDocument/2006/relationships/slide" Target="slides/slide49.xml"/><Relationship Id="rId96" Type="http://schemas.openxmlformats.org/officeDocument/2006/relationships/slide" Target="slides/slide54.xml"/><Relationship Id="rId140" Type="http://schemas.openxmlformats.org/officeDocument/2006/relationships/slide" Target="slides/slide98.xml"/><Relationship Id="rId145" Type="http://schemas.openxmlformats.org/officeDocument/2006/relationships/slide" Target="slides/slide103.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7.xml"/><Relationship Id="rId114" Type="http://schemas.openxmlformats.org/officeDocument/2006/relationships/slide" Target="slides/slide72.xml"/><Relationship Id="rId119" Type="http://schemas.openxmlformats.org/officeDocument/2006/relationships/slide" Target="slides/slide77.xml"/><Relationship Id="rId44" Type="http://schemas.openxmlformats.org/officeDocument/2006/relationships/slide" Target="slides/slide2.xml"/><Relationship Id="rId60" Type="http://schemas.openxmlformats.org/officeDocument/2006/relationships/slide" Target="slides/slide18.xml"/><Relationship Id="rId65" Type="http://schemas.openxmlformats.org/officeDocument/2006/relationships/slide" Target="slides/slide23.xml"/><Relationship Id="rId81" Type="http://schemas.openxmlformats.org/officeDocument/2006/relationships/slide" Target="slides/slide39.xml"/><Relationship Id="rId86" Type="http://schemas.openxmlformats.org/officeDocument/2006/relationships/slide" Target="slides/slide44.xml"/><Relationship Id="rId130" Type="http://schemas.openxmlformats.org/officeDocument/2006/relationships/slide" Target="slides/slide88.xml"/><Relationship Id="rId135" Type="http://schemas.openxmlformats.org/officeDocument/2006/relationships/slide" Target="slides/slide93.xml"/><Relationship Id="rId151" Type="http://schemas.openxmlformats.org/officeDocument/2006/relationships/slide" Target="slides/slide109.xml"/><Relationship Id="rId156"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67.xml"/><Relationship Id="rId34" Type="http://schemas.openxmlformats.org/officeDocument/2006/relationships/slideMaster" Target="slideMasters/slideMaster34.xml"/><Relationship Id="rId50" Type="http://schemas.openxmlformats.org/officeDocument/2006/relationships/slide" Target="slides/slide8.xml"/><Relationship Id="rId55" Type="http://schemas.openxmlformats.org/officeDocument/2006/relationships/slide" Target="slides/slide13.xml"/><Relationship Id="rId76" Type="http://schemas.openxmlformats.org/officeDocument/2006/relationships/slide" Target="slides/slide34.xml"/><Relationship Id="rId97" Type="http://schemas.openxmlformats.org/officeDocument/2006/relationships/slide" Target="slides/slide55.xml"/><Relationship Id="rId104" Type="http://schemas.openxmlformats.org/officeDocument/2006/relationships/slide" Target="slides/slide62.xml"/><Relationship Id="rId120" Type="http://schemas.openxmlformats.org/officeDocument/2006/relationships/slide" Target="slides/slide78.xml"/><Relationship Id="rId125" Type="http://schemas.openxmlformats.org/officeDocument/2006/relationships/slide" Target="slides/slide83.xml"/><Relationship Id="rId141" Type="http://schemas.openxmlformats.org/officeDocument/2006/relationships/slide" Target="slides/slide99.xml"/><Relationship Id="rId146" Type="http://schemas.openxmlformats.org/officeDocument/2006/relationships/slide" Target="slides/slide104.xml"/><Relationship Id="rId7" Type="http://schemas.openxmlformats.org/officeDocument/2006/relationships/slideMaster" Target="slideMasters/slideMaster7.xml"/><Relationship Id="rId71" Type="http://schemas.openxmlformats.org/officeDocument/2006/relationships/slide" Target="slides/slide29.xml"/><Relationship Id="rId92" Type="http://schemas.openxmlformats.org/officeDocument/2006/relationships/slide" Target="slides/slide5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 Target="slides/slide3.xml"/><Relationship Id="rId66" Type="http://schemas.openxmlformats.org/officeDocument/2006/relationships/slide" Target="slides/slide24.xml"/><Relationship Id="rId87" Type="http://schemas.openxmlformats.org/officeDocument/2006/relationships/slide" Target="slides/slide45.xml"/><Relationship Id="rId110" Type="http://schemas.openxmlformats.org/officeDocument/2006/relationships/slide" Target="slides/slide68.xml"/><Relationship Id="rId115" Type="http://schemas.openxmlformats.org/officeDocument/2006/relationships/slide" Target="slides/slide73.xml"/><Relationship Id="rId131" Type="http://schemas.openxmlformats.org/officeDocument/2006/relationships/slide" Target="slides/slide89.xml"/><Relationship Id="rId136" Type="http://schemas.openxmlformats.org/officeDocument/2006/relationships/slide" Target="slides/slide94.xml"/><Relationship Id="rId61" Type="http://schemas.openxmlformats.org/officeDocument/2006/relationships/slide" Target="slides/slide19.xml"/><Relationship Id="rId82" Type="http://schemas.openxmlformats.org/officeDocument/2006/relationships/slide" Target="slides/slide40.xml"/><Relationship Id="rId152" Type="http://schemas.openxmlformats.org/officeDocument/2006/relationships/notesMaster" Target="notesMasters/notesMaster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4.xml"/><Relationship Id="rId77" Type="http://schemas.openxmlformats.org/officeDocument/2006/relationships/slide" Target="slides/slide35.xml"/><Relationship Id="rId100" Type="http://schemas.openxmlformats.org/officeDocument/2006/relationships/slide" Target="slides/slide58.xml"/><Relationship Id="rId105" Type="http://schemas.openxmlformats.org/officeDocument/2006/relationships/slide" Target="slides/slide63.xml"/><Relationship Id="rId126" Type="http://schemas.openxmlformats.org/officeDocument/2006/relationships/slide" Target="slides/slide84.xml"/><Relationship Id="rId147" Type="http://schemas.openxmlformats.org/officeDocument/2006/relationships/slide" Target="slides/slide105.xml"/><Relationship Id="rId8" Type="http://schemas.openxmlformats.org/officeDocument/2006/relationships/slideMaster" Target="slideMasters/slideMaster8.xml"/><Relationship Id="rId51" Type="http://schemas.openxmlformats.org/officeDocument/2006/relationships/slide" Target="slides/slide9.xml"/><Relationship Id="rId72" Type="http://schemas.openxmlformats.org/officeDocument/2006/relationships/slide" Target="slides/slide30.xml"/><Relationship Id="rId93" Type="http://schemas.openxmlformats.org/officeDocument/2006/relationships/slide" Target="slides/slide51.xml"/><Relationship Id="rId98" Type="http://schemas.openxmlformats.org/officeDocument/2006/relationships/slide" Target="slides/slide56.xml"/><Relationship Id="rId121" Type="http://schemas.openxmlformats.org/officeDocument/2006/relationships/slide" Target="slides/slide79.xml"/><Relationship Id="rId142" Type="http://schemas.openxmlformats.org/officeDocument/2006/relationships/slide" Target="slides/slide100.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4.xml"/><Relationship Id="rId67" Type="http://schemas.openxmlformats.org/officeDocument/2006/relationships/slide" Target="slides/slide25.xml"/><Relationship Id="rId116" Type="http://schemas.openxmlformats.org/officeDocument/2006/relationships/slide" Target="slides/slide74.xml"/><Relationship Id="rId137" Type="http://schemas.openxmlformats.org/officeDocument/2006/relationships/slide" Target="slides/slide9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20.xml"/><Relationship Id="rId83" Type="http://schemas.openxmlformats.org/officeDocument/2006/relationships/slide" Target="slides/slide41.xml"/><Relationship Id="rId88" Type="http://schemas.openxmlformats.org/officeDocument/2006/relationships/slide" Target="slides/slide46.xml"/><Relationship Id="rId111" Type="http://schemas.openxmlformats.org/officeDocument/2006/relationships/slide" Target="slides/slide69.xml"/><Relationship Id="rId132" Type="http://schemas.openxmlformats.org/officeDocument/2006/relationships/slide" Target="slides/slide90.xml"/><Relationship Id="rId153"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5.xml"/><Relationship Id="rId106" Type="http://schemas.openxmlformats.org/officeDocument/2006/relationships/slide" Target="slides/slide64.xml"/><Relationship Id="rId127" Type="http://schemas.openxmlformats.org/officeDocument/2006/relationships/slide" Target="slides/slide85.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0.xml"/><Relationship Id="rId73" Type="http://schemas.openxmlformats.org/officeDocument/2006/relationships/slide" Target="slides/slide31.xml"/><Relationship Id="rId78" Type="http://schemas.openxmlformats.org/officeDocument/2006/relationships/slide" Target="slides/slide36.xml"/><Relationship Id="rId94" Type="http://schemas.openxmlformats.org/officeDocument/2006/relationships/slide" Target="slides/slide52.xml"/><Relationship Id="rId99" Type="http://schemas.openxmlformats.org/officeDocument/2006/relationships/slide" Target="slides/slide57.xml"/><Relationship Id="rId101" Type="http://schemas.openxmlformats.org/officeDocument/2006/relationships/slide" Target="slides/slide59.xml"/><Relationship Id="rId122" Type="http://schemas.openxmlformats.org/officeDocument/2006/relationships/slide" Target="slides/slide80.xml"/><Relationship Id="rId143" Type="http://schemas.openxmlformats.org/officeDocument/2006/relationships/slide" Target="slides/slide101.xml"/><Relationship Id="rId148" Type="http://schemas.openxmlformats.org/officeDocument/2006/relationships/slide" Target="slides/slide106.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5.xml"/><Relationship Id="rId68" Type="http://schemas.openxmlformats.org/officeDocument/2006/relationships/slide" Target="slides/slide26.xml"/><Relationship Id="rId89" Type="http://schemas.openxmlformats.org/officeDocument/2006/relationships/slide" Target="slides/slide47.xml"/><Relationship Id="rId112" Type="http://schemas.openxmlformats.org/officeDocument/2006/relationships/slide" Target="slides/slide70.xml"/><Relationship Id="rId133" Type="http://schemas.openxmlformats.org/officeDocument/2006/relationships/slide" Target="slides/slide91.xml"/><Relationship Id="rId154" Type="http://schemas.openxmlformats.org/officeDocument/2006/relationships/viewProps" Target="viewProps.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6.xml"/><Relationship Id="rId79" Type="http://schemas.openxmlformats.org/officeDocument/2006/relationships/slide" Target="slides/slide37.xml"/><Relationship Id="rId102" Type="http://schemas.openxmlformats.org/officeDocument/2006/relationships/slide" Target="slides/slide60.xml"/><Relationship Id="rId123" Type="http://schemas.openxmlformats.org/officeDocument/2006/relationships/slide" Target="slides/slide81.xml"/><Relationship Id="rId144" Type="http://schemas.openxmlformats.org/officeDocument/2006/relationships/slide" Target="slides/slide102.xml"/><Relationship Id="rId90" Type="http://schemas.openxmlformats.org/officeDocument/2006/relationships/slide" Target="slides/slide4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8DBACB-3AE3-814C-B10E-95BC09872061}" type="datetimeFigureOut">
              <a:rPr lang="en-US" smtClean="0"/>
              <a:t>10/26/18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F39E1E6-299E-3145-8F85-69D324BC6F54}" type="slidenum">
              <a:rPr lang="en-US" smtClean="0"/>
              <a:t>‹#›</a:t>
            </a:fld>
            <a:endParaRPr lang="en-US"/>
          </a:p>
        </p:txBody>
      </p:sp>
    </p:spTree>
    <p:extLst>
      <p:ext uri="{BB962C8B-B14F-4D97-AF65-F5344CB8AC3E}">
        <p14:creationId xmlns:p14="http://schemas.microsoft.com/office/powerpoint/2010/main" val="22957687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0783861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1ABE7F-7D4A-B246-950A-DF1D07BE7FF5}" type="slidenum">
              <a:rPr lang="en-US" sz="1200">
                <a:solidFill>
                  <a:prstClr val="black"/>
                </a:solidFill>
              </a:rPr>
              <a:pPr/>
              <a:t>10</a:t>
            </a:fld>
            <a:endParaRPr lang="en-US" sz="1200">
              <a:solidFill>
                <a:prstClr val="black"/>
              </a:solidFill>
            </a:endParaRPr>
          </a:p>
        </p:txBody>
      </p:sp>
      <p:sp>
        <p:nvSpPr>
          <p:cNvPr id="531458" name="Rectangle 2"/>
          <p:cNvSpPr>
            <a:spLocks noGrp="1" noRot="1" noChangeAspect="1" noChangeArrowheads="1" noTextEdit="1"/>
          </p:cNvSpPr>
          <p:nvPr>
            <p:ph type="sldImg"/>
          </p:nvPr>
        </p:nvSpPr>
        <p:spPr>
          <a:ln/>
        </p:spPr>
      </p:sp>
      <p:sp>
        <p:nvSpPr>
          <p:cNvPr id="531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1515424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322728360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26F2939-F990-0D45-AEB6-51F2097391A8}"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Arial" panose="020B0604020202020204" pitchFamily="34" charset="0"/>
              <a:cs typeface="Arial" panose="020B0604020202020204" pitchFamily="34" charset="0"/>
            </a:endParaRPr>
          </a:p>
          <a:p>
            <a:pPr eaLnBrk="1" hangingPunct="1"/>
            <a:r>
              <a:rPr lang="en-US" dirty="0">
                <a:latin typeface="Arial" panose="020B0604020202020204" pitchFamily="34" charset="0"/>
                <a:cs typeface="Arial" panose="020B0604020202020204" pitchFamily="34" charset="0"/>
              </a:rPr>
              <a:t>Today we briefly saw seven characteristics of faith (Main Points). Which one relates to you today?</a:t>
            </a:r>
          </a:p>
        </p:txBody>
      </p:sp>
    </p:spTree>
    <p:extLst>
      <p:ext uri="{BB962C8B-B14F-4D97-AF65-F5344CB8AC3E}">
        <p14:creationId xmlns:p14="http://schemas.microsoft.com/office/powerpoint/2010/main" val="13501012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334086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8C01E46-6623-C747-861B-D467DAC2B83A}" type="slidenum">
              <a:rPr lang="en-US" sz="1200">
                <a:solidFill>
                  <a:prstClr val="black"/>
                </a:solidFill>
              </a:rPr>
              <a:pPr/>
              <a:t>11</a:t>
            </a:fld>
            <a:endParaRPr lang="en-US" sz="1200">
              <a:solidFill>
                <a:prstClr val="black"/>
              </a:solidFill>
            </a:endParaRPr>
          </a:p>
        </p:txBody>
      </p:sp>
      <p:sp>
        <p:nvSpPr>
          <p:cNvPr id="533506" name="Rectangle 2"/>
          <p:cNvSpPr>
            <a:spLocks noGrp="1" noRot="1" noChangeAspect="1" noChangeArrowheads="1" noTextEdit="1"/>
          </p:cNvSpPr>
          <p:nvPr>
            <p:ph type="sldImg"/>
          </p:nvPr>
        </p:nvSpPr>
        <p:spPr>
          <a:ln/>
        </p:spPr>
      </p:sp>
      <p:sp>
        <p:nvSpPr>
          <p:cNvPr id="5335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615F65A-7887-774F-8768-052EDD6BE914}" type="slidenum">
              <a:rPr lang="en-US" sz="1200">
                <a:solidFill>
                  <a:prstClr val="black"/>
                </a:solidFill>
              </a:rPr>
              <a:pPr/>
              <a:t>12</a:t>
            </a:fld>
            <a:endParaRPr lang="en-US" sz="1200">
              <a:solidFill>
                <a:prstClr val="black"/>
              </a:solidFill>
            </a:endParaRPr>
          </a:p>
        </p:txBody>
      </p:sp>
      <p:sp>
        <p:nvSpPr>
          <p:cNvPr id="535554" name="Rectangle 2"/>
          <p:cNvSpPr>
            <a:spLocks noGrp="1" noRot="1" noChangeAspect="1" noChangeArrowheads="1" noTextEdit="1"/>
          </p:cNvSpPr>
          <p:nvPr>
            <p:ph type="sldImg"/>
          </p:nvPr>
        </p:nvSpPr>
        <p:spPr>
          <a:ln/>
        </p:spPr>
      </p:sp>
      <p:sp>
        <p:nvSpPr>
          <p:cNvPr id="53555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AD95949D-0E68-4B44-A5F7-AD1B266D2E3C}" type="slidenum">
              <a:rPr lang="en-US" sz="1200">
                <a:solidFill>
                  <a:prstClr val="black"/>
                </a:solidFill>
              </a:rPr>
              <a:pPr/>
              <a:t>13</a:t>
            </a:fld>
            <a:endParaRPr lang="en-US" sz="1200">
              <a:solidFill>
                <a:prstClr val="black"/>
              </a:solidFill>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42CE1B9-8A3A-AC4D-AD11-F67E2B53D893}" type="slidenum">
              <a:rPr lang="en-US" sz="1200">
                <a:solidFill>
                  <a:prstClr val="black"/>
                </a:solidFill>
              </a:rPr>
              <a:pPr/>
              <a:t>14</a:t>
            </a:fld>
            <a:endParaRPr lang="en-US" sz="1200">
              <a:solidFill>
                <a:prstClr val="black"/>
              </a:solidFill>
            </a:endParaRPr>
          </a:p>
        </p:txBody>
      </p:sp>
      <p:sp>
        <p:nvSpPr>
          <p:cNvPr id="537602" name="Rectangle 2"/>
          <p:cNvSpPr>
            <a:spLocks noGrp="1" noRot="1" noChangeAspect="1" noChangeArrowheads="1" noTextEdit="1"/>
          </p:cNvSpPr>
          <p:nvPr>
            <p:ph type="sldImg"/>
          </p:nvPr>
        </p:nvSpPr>
        <p:spPr>
          <a:ln/>
        </p:spPr>
      </p:sp>
      <p:sp>
        <p:nvSpPr>
          <p:cNvPr id="5376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15</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C3D2D82-990A-F740-A8F9-ADBD90424E8E}" type="slidenum">
              <a:rPr lang="en-US" sz="1200">
                <a:solidFill>
                  <a:prstClr val="black"/>
                </a:solidFill>
              </a:rPr>
              <a:pPr/>
              <a:t>16</a:t>
            </a:fld>
            <a:endParaRPr lang="en-US" sz="1200">
              <a:solidFill>
                <a:prstClr val="black"/>
              </a:solidFill>
            </a:endParaRPr>
          </a:p>
        </p:txBody>
      </p:sp>
      <p:sp>
        <p:nvSpPr>
          <p:cNvPr id="540674"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CE97858-4539-F649-A916-6F098C6EFEBE}" type="slidenum">
              <a:rPr lang="en-US" sz="1200">
                <a:solidFill>
                  <a:prstClr val="black"/>
                </a:solidFill>
              </a:rPr>
              <a:pPr/>
              <a:t>17</a:t>
            </a:fld>
            <a:endParaRPr lang="en-US" sz="1200">
              <a:solidFill>
                <a:prstClr val="black"/>
              </a:solidFill>
            </a:endParaRPr>
          </a:p>
        </p:txBody>
      </p:sp>
      <p:sp>
        <p:nvSpPr>
          <p:cNvPr id="575490" name="Rectangle 2"/>
          <p:cNvSpPr>
            <a:spLocks noGrp="1" noRot="1" noChangeAspect="1" noChangeArrowheads="1" noTextEdit="1"/>
          </p:cNvSpPr>
          <p:nvPr>
            <p:ph type="sldImg"/>
          </p:nvPr>
        </p:nvSpPr>
        <p:spPr>
          <a:ln/>
        </p:spPr>
      </p:sp>
      <p:sp>
        <p:nvSpPr>
          <p:cNvPr id="5754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2116408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6F2939-F990-0D45-AEB6-51F2097391A8}" type="slidenum">
              <a:rPr lang="en-US" sz="1200">
                <a:solidFill>
                  <a:prstClr val="black"/>
                </a:solidFill>
              </a:rPr>
              <a:pPr/>
              <a:t>19</a:t>
            </a:fld>
            <a:endParaRPr lang="en-US"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a:p>
            <a:r>
              <a:rPr lang="en-US" dirty="0">
                <a:cs typeface="ＭＳ Ｐゴシック" charset="0"/>
              </a:rPr>
              <a:t>Some years ago I sat on a plane next to an older man. He looked about 70 years old, but his eyes sparkled as we talked and he spoke with great energy and many smiles. I thought to myself, “Wow, I hope I have half his energy when I get to his age!” So I asked him his age. “Oh, I am 85 this year!” </a:t>
            </a:r>
          </a:p>
          <a:p>
            <a:r>
              <a:rPr lang="en-US" dirty="0">
                <a:cs typeface="ＭＳ Ｐゴシック" charset="0"/>
              </a:rPr>
              <a:t>That got me even more interested. “Hey, I bet this man is a Christian.” But I will first ask what he did all his working years.</a:t>
            </a:r>
          </a:p>
          <a:p>
            <a:r>
              <a:rPr lang="en-US" dirty="0">
                <a:cs typeface="ＭＳ Ｐゴシック" charset="0"/>
              </a:rPr>
              <a:t>“Oh, for most of my life I was a bookie” he said.</a:t>
            </a:r>
          </a:p>
          <a:p>
            <a:r>
              <a:rPr lang="en-US" dirty="0">
                <a:cs typeface="ＭＳ Ｐゴシック" charset="0"/>
              </a:rPr>
              <a:t>I thought, “What? You spent decades managing horse races that destroyed how many men, how many families, and made a lot of money off gamblers who look like a wreck—but you look fantastic!”</a:t>
            </a:r>
          </a:p>
          <a:p>
            <a:r>
              <a:rPr lang="en-US" dirty="0" err="1">
                <a:cs typeface="ＭＳ Ｐゴシック" charset="0"/>
              </a:rPr>
              <a:t>Hmmmmm</a:t>
            </a:r>
            <a:r>
              <a:rPr lang="en-US" dirty="0">
                <a:cs typeface="ＭＳ Ｐゴシック" charset="0"/>
              </a:rPr>
              <a:t>, it made think of this further thought: </a:t>
            </a:r>
          </a:p>
          <a:p>
            <a:r>
              <a:rPr lang="en-US" dirty="0">
                <a:cs typeface="ＭＳ Ｐゴシック" charset="0"/>
              </a:rPr>
              <a:t>• Faith is internal and unseen. You can’t really tell by looking a a person if he or she is a Christian, can you? I have met other delightful men who I was sure were Christians, but then they told me, “Oh, I am a Mormon” or I found out they were into Eastern philosophy or whatever ism. </a:t>
            </a:r>
          </a:p>
          <a:p>
            <a:r>
              <a:rPr lang="en-US" dirty="0">
                <a:cs typeface="ＭＳ Ｐゴシック" charset="0"/>
              </a:rPr>
              <a:t>• But is faith really only internal? Can’t we tell in other ways if a person has faith in Christ?</a:t>
            </a:r>
          </a:p>
        </p:txBody>
      </p:sp>
    </p:spTree>
    <p:extLst>
      <p:ext uri="{BB962C8B-B14F-4D97-AF65-F5344CB8AC3E}">
        <p14:creationId xmlns:p14="http://schemas.microsoft.com/office/powerpoint/2010/main" val="7987116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6F2939-F990-0D45-AEB6-51F2097391A8}" type="slidenum">
              <a:rPr lang="en-US" sz="1200">
                <a:solidFill>
                  <a:prstClr val="black"/>
                </a:solidFill>
              </a:rPr>
              <a:pPr/>
              <a:t>21</a:t>
            </a:fld>
            <a:endParaRPr lang="en-US"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6938218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E8BAFD0-7BEF-2749-B895-B57D18598145}" type="slidenum">
              <a:rPr lang="en-US" sz="1200">
                <a:solidFill>
                  <a:prstClr val="black"/>
                </a:solidFill>
              </a:rPr>
              <a:pPr/>
              <a:t>22</a:t>
            </a:fld>
            <a:endParaRPr lang="en-US" sz="1200">
              <a:solidFill>
                <a:prstClr val="black"/>
              </a:solidFill>
            </a:endParaRPr>
          </a:p>
        </p:txBody>
      </p:sp>
      <p:sp>
        <p:nvSpPr>
          <p:cNvPr id="546818" name="Rectangle 2"/>
          <p:cNvSpPr>
            <a:spLocks noGrp="1" noRot="1" noChangeAspect="1" noChangeArrowheads="1" noTextEdit="1"/>
          </p:cNvSpPr>
          <p:nvPr>
            <p:ph type="sldImg"/>
          </p:nvPr>
        </p:nvSpPr>
        <p:spPr>
          <a:ln/>
        </p:spPr>
      </p:sp>
      <p:sp>
        <p:nvSpPr>
          <p:cNvPr id="5468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00BAAC4-9F18-1649-83E4-07A36F7DA73C}" type="slidenum">
              <a:rPr lang="en-US" sz="1200">
                <a:solidFill>
                  <a:prstClr val="black"/>
                </a:solidFill>
              </a:rPr>
              <a:pPr/>
              <a:t>23</a:t>
            </a:fld>
            <a:endParaRPr lang="en-US" sz="1200">
              <a:solidFill>
                <a:prstClr val="black"/>
              </a:solidFill>
            </a:endParaRPr>
          </a:p>
        </p:txBody>
      </p:sp>
      <p:sp>
        <p:nvSpPr>
          <p:cNvPr id="548866"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10EA241-D8C8-B047-BC2C-5710B8A86C74}" type="slidenum">
              <a:rPr lang="en-US" sz="1200">
                <a:solidFill>
                  <a:prstClr val="black"/>
                </a:solidFill>
              </a:rPr>
              <a:pPr/>
              <a:t>24</a:t>
            </a:fld>
            <a:endParaRPr lang="en-US" sz="1200">
              <a:solidFill>
                <a:prstClr val="black"/>
              </a:solidFill>
            </a:endParaRPr>
          </a:p>
        </p:txBody>
      </p:sp>
      <p:sp>
        <p:nvSpPr>
          <p:cNvPr id="550914"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23F4E5-C679-C545-84BA-B831F573372E}" type="slidenum">
              <a:rPr lang="en-US" sz="1200">
                <a:solidFill>
                  <a:prstClr val="black"/>
                </a:solidFill>
              </a:rPr>
              <a:pPr/>
              <a:t>25</a:t>
            </a:fld>
            <a:endParaRPr lang="en-US" sz="1200">
              <a:solidFill>
                <a:prstClr val="black"/>
              </a:solidFill>
            </a:endParaRPr>
          </a:p>
        </p:txBody>
      </p:sp>
      <p:sp>
        <p:nvSpPr>
          <p:cNvPr id="552962" name="Rectangle 2"/>
          <p:cNvSpPr>
            <a:spLocks noGrp="1" noRot="1" noChangeAspect="1" noChangeArrowheads="1" noTextEdit="1"/>
          </p:cNvSpPr>
          <p:nvPr>
            <p:ph type="sldImg"/>
          </p:nvPr>
        </p:nvSpPr>
        <p:spPr>
          <a:ln/>
        </p:spPr>
      </p:sp>
      <p:sp>
        <p:nvSpPr>
          <p:cNvPr id="5529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0E6381B-0E88-9F4B-951C-0BFCDF1E1443}" type="slidenum">
              <a:rPr lang="en-US" sz="1200">
                <a:solidFill>
                  <a:prstClr val="black"/>
                </a:solidFill>
              </a:rPr>
              <a:pPr/>
              <a:t>26</a:t>
            </a:fld>
            <a:endParaRPr lang="en-US" sz="1200">
              <a:solidFill>
                <a:prstClr val="black"/>
              </a:solidFill>
            </a:endParaRPr>
          </a:p>
        </p:txBody>
      </p:sp>
      <p:sp>
        <p:nvSpPr>
          <p:cNvPr id="573442" name="Rectangle 2"/>
          <p:cNvSpPr>
            <a:spLocks noGrp="1" noRot="1" noChangeAspect="1" noChangeArrowheads="1" noTextEdit="1"/>
          </p:cNvSpPr>
          <p:nvPr>
            <p:ph type="sldImg"/>
          </p:nvPr>
        </p:nvSpPr>
        <p:spPr>
          <a:ln/>
        </p:spPr>
      </p:sp>
      <p:sp>
        <p:nvSpPr>
          <p:cNvPr id="573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6F2939-F990-0D45-AEB6-51F2097391A8}" type="slidenum">
              <a:rPr lang="en-US" sz="1200">
                <a:solidFill>
                  <a:prstClr val="black"/>
                </a:solidFill>
              </a:rPr>
              <a:pPr/>
              <a:t>27</a:t>
            </a:fld>
            <a:endParaRPr lang="en-US"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056059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D456A82-C250-EE4F-A6B0-22571BB782B7}" type="slidenum">
              <a:rPr lang="en-US" sz="1200">
                <a:solidFill>
                  <a:prstClr val="black"/>
                </a:solidFill>
              </a:rPr>
              <a:pPr/>
              <a:t>29</a:t>
            </a:fld>
            <a:endParaRPr lang="en-US" sz="1200">
              <a:solidFill>
                <a:prstClr val="black"/>
              </a:solidFill>
            </a:endParaRPr>
          </a:p>
        </p:txBody>
      </p:sp>
      <p:sp>
        <p:nvSpPr>
          <p:cNvPr id="577538" name="Rectangle 2"/>
          <p:cNvSpPr>
            <a:spLocks noGrp="1" noRot="1" noChangeAspect="1" noChangeArrowheads="1" noTextEdit="1"/>
          </p:cNvSpPr>
          <p:nvPr>
            <p:ph type="sldImg"/>
          </p:nvPr>
        </p:nvSpPr>
        <p:spPr>
          <a:ln/>
        </p:spPr>
      </p:sp>
      <p:sp>
        <p:nvSpPr>
          <p:cNvPr id="577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dirty="0"/>
              <a:t>Mr. &amp; Mrs. Miles have</a:t>
            </a:r>
            <a:r>
              <a:rPr lang="en-US" baseline="0" dirty="0"/>
              <a:t> been blessed financially by God.  I found it tempting to want to see them at church.  This also tempted the early Jewish believers in James 2.</a:t>
            </a:r>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6F2939-F990-0D45-AEB6-51F2097391A8}" type="slidenum">
              <a:rPr lang="en-US" sz="1200">
                <a:solidFill>
                  <a:prstClr val="black"/>
                </a:solidFill>
              </a:rPr>
              <a:pPr/>
              <a:t>30</a:t>
            </a:fld>
            <a:endParaRPr lang="en-US"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359394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87A48A9-D070-FF43-88A4-E2917C32A7D1}" type="slidenum">
              <a:rPr lang="en-US" sz="1200">
                <a:solidFill>
                  <a:prstClr val="black"/>
                </a:solidFill>
              </a:rPr>
              <a:pPr/>
              <a:t>31</a:t>
            </a:fld>
            <a:endParaRPr lang="en-US" sz="1200">
              <a:solidFill>
                <a:prstClr val="black"/>
              </a:solidFill>
            </a:endParaRPr>
          </a:p>
        </p:txBody>
      </p:sp>
      <p:sp>
        <p:nvSpPr>
          <p:cNvPr id="585730" name="Rectangle 1026"/>
          <p:cNvSpPr>
            <a:spLocks noGrp="1" noRot="1" noChangeAspect="1" noChangeArrowheads="1" noTextEdit="1"/>
          </p:cNvSpPr>
          <p:nvPr>
            <p:ph type="sldImg"/>
          </p:nvPr>
        </p:nvSpPr>
        <p:spPr>
          <a:ln/>
        </p:spPr>
      </p:sp>
      <p:sp>
        <p:nvSpPr>
          <p:cNvPr id="58573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Will you have a special glow?</a:t>
            </a:r>
          </a:p>
          <a:p>
            <a:r>
              <a:rPr lang="en-US" dirty="0">
                <a:latin typeface="Arial" panose="020B0604020202020204" pitchFamily="34" charset="0"/>
                <a:cs typeface="Arial" panose="020B0604020202020204" pitchFamily="34" charset="0"/>
              </a:rPr>
              <a:t>Do Christians smile more?</a:t>
            </a:r>
          </a:p>
        </p:txBody>
      </p:sp>
    </p:spTree>
    <p:extLst>
      <p:ext uri="{BB962C8B-B14F-4D97-AF65-F5344CB8AC3E}">
        <p14:creationId xmlns:p14="http://schemas.microsoft.com/office/powerpoint/2010/main" val="19763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518C9EC-4101-2740-8428-1C3D98B2DA01}" type="slidenum">
              <a:rPr lang="en-US" sz="1200">
                <a:solidFill>
                  <a:prstClr val="black"/>
                </a:solidFill>
              </a:rPr>
              <a:pPr/>
              <a:t>32</a:t>
            </a:fld>
            <a:endParaRPr lang="en-US" sz="1200">
              <a:solidFill>
                <a:prstClr val="black"/>
              </a:solidFill>
            </a:endParaRPr>
          </a:p>
        </p:txBody>
      </p:sp>
      <p:sp>
        <p:nvSpPr>
          <p:cNvPr id="587778" name="Rectangle 1026"/>
          <p:cNvSpPr>
            <a:spLocks noGrp="1" noRot="1" noChangeAspect="1" noChangeArrowheads="1" noTextEdit="1"/>
          </p:cNvSpPr>
          <p:nvPr>
            <p:ph type="sldImg"/>
          </p:nvPr>
        </p:nvSpPr>
        <p:spPr>
          <a:ln/>
        </p:spPr>
      </p:sp>
      <p:sp>
        <p:nvSpPr>
          <p:cNvPr id="58777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D3864FD-E6E2-5542-A787-3BA5723A427E}" type="slidenum">
              <a:rPr lang="en-US" sz="1200">
                <a:solidFill>
                  <a:prstClr val="black"/>
                </a:solidFill>
              </a:rPr>
              <a:pPr/>
              <a:t>33</a:t>
            </a:fld>
            <a:endParaRPr lang="en-US" sz="1200">
              <a:solidFill>
                <a:prstClr val="black"/>
              </a:solidFill>
            </a:endParaRPr>
          </a:p>
        </p:txBody>
      </p:sp>
      <p:sp>
        <p:nvSpPr>
          <p:cNvPr id="589826" name="Rectangle 1026"/>
          <p:cNvSpPr>
            <a:spLocks noGrp="1" noRot="1" noChangeAspect="1" noChangeArrowheads="1"/>
          </p:cNvSpPr>
          <p:nvPr>
            <p:ph type="sldImg"/>
          </p:nvPr>
        </p:nvSpPr>
        <p:spPr>
          <a:solidFill>
            <a:srgbClr val="FFFFFF"/>
          </a:solidFill>
          <a:ln/>
        </p:spPr>
      </p:sp>
      <p:sp>
        <p:nvSpPr>
          <p:cNvPr id="589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39B43C3-C679-1440-9C4D-F8EFA52674BA}" type="slidenum">
              <a:rPr lang="en-US" sz="1200">
                <a:solidFill>
                  <a:prstClr val="black"/>
                </a:solidFill>
              </a:rPr>
              <a:pPr/>
              <a:t>34</a:t>
            </a:fld>
            <a:endParaRPr lang="en-US" sz="1200">
              <a:solidFill>
                <a:prstClr val="black"/>
              </a:solidFill>
            </a:endParaRPr>
          </a:p>
        </p:txBody>
      </p:sp>
      <p:sp>
        <p:nvSpPr>
          <p:cNvPr id="591874" name="Rectangle 2"/>
          <p:cNvSpPr>
            <a:spLocks noGrp="1" noRot="1" noChangeAspect="1" noChangeArrowheads="1" noTextEdit="1"/>
          </p:cNvSpPr>
          <p:nvPr>
            <p:ph type="sldImg"/>
          </p:nvPr>
        </p:nvSpPr>
        <p:spPr>
          <a:ln/>
        </p:spPr>
      </p:sp>
      <p:sp>
        <p:nvSpPr>
          <p:cNvPr id="5918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1043365-5D62-AE4F-AF8A-BEFE6AD3A48A}" type="slidenum">
              <a:rPr lang="en-US" sz="1200">
                <a:solidFill>
                  <a:prstClr val="black"/>
                </a:solidFill>
              </a:rPr>
              <a:pPr/>
              <a:t>35</a:t>
            </a:fld>
            <a:endParaRPr lang="en-US" sz="1200">
              <a:solidFill>
                <a:prstClr val="black"/>
              </a:solidFill>
            </a:endParaRPr>
          </a:p>
        </p:txBody>
      </p:sp>
      <p:sp>
        <p:nvSpPr>
          <p:cNvPr id="593922" name="Rectangle 2"/>
          <p:cNvSpPr>
            <a:spLocks noGrp="1" noRot="1" noChangeAspect="1" noChangeArrowheads="1"/>
          </p:cNvSpPr>
          <p:nvPr>
            <p:ph type="sldImg"/>
          </p:nvPr>
        </p:nvSpPr>
        <p:spPr>
          <a:solidFill>
            <a:srgbClr val="FFFFFF"/>
          </a:solidFill>
          <a:ln/>
        </p:spPr>
      </p:sp>
      <p:sp>
        <p:nvSpPr>
          <p:cNvPr id="593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1B7273F-E954-B84B-9B8D-7ECEF88C6B33}" type="slidenum">
              <a:rPr lang="en-US" sz="1200">
                <a:solidFill>
                  <a:prstClr val="black"/>
                </a:solidFill>
              </a:rPr>
              <a:pPr/>
              <a:t>36</a:t>
            </a:fld>
            <a:endParaRPr lang="en-US" sz="1200">
              <a:solidFill>
                <a:prstClr val="black"/>
              </a:solidFill>
            </a:endParaRPr>
          </a:p>
        </p:txBody>
      </p:sp>
      <p:sp>
        <p:nvSpPr>
          <p:cNvPr id="595970" name="Rectangle 1026"/>
          <p:cNvSpPr>
            <a:spLocks noGrp="1" noRot="1" noChangeAspect="1" noChangeArrowheads="1"/>
          </p:cNvSpPr>
          <p:nvPr>
            <p:ph type="sldImg"/>
          </p:nvPr>
        </p:nvSpPr>
        <p:spPr>
          <a:solidFill>
            <a:srgbClr val="FFFFFF"/>
          </a:solidFill>
          <a:ln/>
        </p:spPr>
      </p:sp>
      <p:sp>
        <p:nvSpPr>
          <p:cNvPr id="595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05CC7DF-D955-1149-880C-F91E9E4459DA}" type="slidenum">
              <a:rPr lang="en-US" sz="1200">
                <a:solidFill>
                  <a:prstClr val="black"/>
                </a:solidFill>
              </a:rPr>
              <a:pPr/>
              <a:t>37</a:t>
            </a:fld>
            <a:endParaRPr lang="en-US" sz="1200">
              <a:solidFill>
                <a:prstClr val="black"/>
              </a:solidFill>
            </a:endParaRPr>
          </a:p>
        </p:txBody>
      </p:sp>
      <p:sp>
        <p:nvSpPr>
          <p:cNvPr id="598018" name="Rectangle 1026"/>
          <p:cNvSpPr>
            <a:spLocks noGrp="1" noRot="1" noChangeAspect="1" noChangeArrowheads="1"/>
          </p:cNvSpPr>
          <p:nvPr>
            <p:ph type="sldImg"/>
          </p:nvPr>
        </p:nvSpPr>
        <p:spPr>
          <a:solidFill>
            <a:srgbClr val="FFFFFF"/>
          </a:solidFill>
          <a:ln/>
        </p:spPr>
      </p:sp>
      <p:sp>
        <p:nvSpPr>
          <p:cNvPr id="598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E7B01D8-FC84-6C47-A3F7-79389979C2C1}" type="slidenum">
              <a:rPr lang="en-US" sz="1200">
                <a:solidFill>
                  <a:prstClr val="black"/>
                </a:solidFill>
              </a:rPr>
              <a:pPr/>
              <a:t>38</a:t>
            </a:fld>
            <a:endParaRPr lang="en-US" sz="1200">
              <a:solidFill>
                <a:prstClr val="black"/>
              </a:solidFill>
            </a:endParaRPr>
          </a:p>
        </p:txBody>
      </p:sp>
      <p:sp>
        <p:nvSpPr>
          <p:cNvPr id="600066" name="Rectangle 1026"/>
          <p:cNvSpPr>
            <a:spLocks noGrp="1" noRot="1" noChangeAspect="1" noChangeArrowheads="1"/>
          </p:cNvSpPr>
          <p:nvPr>
            <p:ph type="sldImg"/>
          </p:nvPr>
        </p:nvSpPr>
        <p:spPr>
          <a:solidFill>
            <a:srgbClr val="FFFFFF"/>
          </a:solidFill>
          <a:ln/>
        </p:spPr>
      </p:sp>
      <p:sp>
        <p:nvSpPr>
          <p:cNvPr id="600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E9398ED-9804-5744-8CFE-EFB9480DC2A7}" type="slidenum">
              <a:rPr lang="en-US" sz="1200">
                <a:solidFill>
                  <a:prstClr val="black"/>
                </a:solidFill>
              </a:rPr>
              <a:pPr/>
              <a:t>39</a:t>
            </a:fld>
            <a:endParaRPr lang="en-US" sz="1200">
              <a:solidFill>
                <a:prstClr val="black"/>
              </a:solidFill>
            </a:endParaRPr>
          </a:p>
        </p:txBody>
      </p:sp>
      <p:sp>
        <p:nvSpPr>
          <p:cNvPr id="602114" name="Rectangle 1026"/>
          <p:cNvSpPr>
            <a:spLocks noGrp="1" noRot="1" noChangeAspect="1" noChangeArrowheads="1"/>
          </p:cNvSpPr>
          <p:nvPr>
            <p:ph type="sldImg"/>
          </p:nvPr>
        </p:nvSpPr>
        <p:spPr>
          <a:solidFill>
            <a:srgbClr val="FFFFFF"/>
          </a:solidFill>
          <a:ln/>
        </p:spPr>
      </p:sp>
      <p:sp>
        <p:nvSpPr>
          <p:cNvPr id="602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59110A1-74E1-1B4A-BAA1-B3835FEBDA89}" type="slidenum">
              <a:rPr lang="en-US" sz="1200">
                <a:solidFill>
                  <a:prstClr val="black"/>
                </a:solidFill>
              </a:rPr>
              <a:pPr/>
              <a:t>40</a:t>
            </a:fld>
            <a:endParaRPr lang="en-US" sz="1200">
              <a:solidFill>
                <a:prstClr val="black"/>
              </a:solidFill>
            </a:endParaRPr>
          </a:p>
        </p:txBody>
      </p:sp>
      <p:sp>
        <p:nvSpPr>
          <p:cNvPr id="604162" name="Rectangle 1026"/>
          <p:cNvSpPr>
            <a:spLocks noGrp="1" noRot="1" noChangeAspect="1" noChangeArrowheads="1"/>
          </p:cNvSpPr>
          <p:nvPr>
            <p:ph type="sldImg"/>
          </p:nvPr>
        </p:nvSpPr>
        <p:spPr>
          <a:solidFill>
            <a:srgbClr val="FFFFFF"/>
          </a:solidFill>
          <a:ln/>
        </p:spPr>
      </p:sp>
      <p:sp>
        <p:nvSpPr>
          <p:cNvPr id="604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CA75FB2-5A7A-C041-84C4-123CF36CDDFD}" type="slidenum">
              <a:rPr lang="en-US" sz="1200">
                <a:solidFill>
                  <a:prstClr val="black"/>
                </a:solidFill>
              </a:rPr>
              <a:pPr/>
              <a:t>41</a:t>
            </a:fld>
            <a:endParaRPr lang="en-US" sz="1200">
              <a:solidFill>
                <a:prstClr val="black"/>
              </a:solidFill>
            </a:endParaRPr>
          </a:p>
        </p:txBody>
      </p:sp>
      <p:sp>
        <p:nvSpPr>
          <p:cNvPr id="606210" name="Rectangle 1026"/>
          <p:cNvSpPr>
            <a:spLocks noGrp="1" noRot="1" noChangeAspect="1" noChangeArrowheads="1"/>
          </p:cNvSpPr>
          <p:nvPr>
            <p:ph type="sldImg"/>
          </p:nvPr>
        </p:nvSpPr>
        <p:spPr>
          <a:solidFill>
            <a:srgbClr val="FFFFFF"/>
          </a:solidFill>
          <a:ln/>
        </p:spPr>
      </p:sp>
      <p:sp>
        <p:nvSpPr>
          <p:cNvPr id="606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Should we try to get others to ask about our faith by seeing religious disciplines in us like prayer and Bible reading?</a:t>
            </a:r>
          </a:p>
          <a:p>
            <a:r>
              <a:rPr lang="en-US" dirty="0">
                <a:latin typeface="Arial" panose="020B0604020202020204" pitchFamily="34" charset="0"/>
                <a:cs typeface="Arial" panose="020B0604020202020204" pitchFamily="34" charset="0"/>
              </a:rPr>
              <a:t>What if we tell people what the Bible says?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99950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4A23D0A-DC0A-D34A-88E4-8BE4524978C7}" type="slidenum">
              <a:rPr lang="en-US" sz="1200">
                <a:solidFill>
                  <a:prstClr val="black"/>
                </a:solidFill>
              </a:rPr>
              <a:pPr/>
              <a:t>42</a:t>
            </a:fld>
            <a:endParaRPr lang="en-US" sz="1200">
              <a:solidFill>
                <a:prstClr val="black"/>
              </a:solidFill>
            </a:endParaRPr>
          </a:p>
        </p:txBody>
      </p:sp>
      <p:sp>
        <p:nvSpPr>
          <p:cNvPr id="608258" name="Rectangle 2"/>
          <p:cNvSpPr>
            <a:spLocks noGrp="1" noRot="1" noChangeAspect="1" noChangeArrowheads="1" noTextEdit="1"/>
          </p:cNvSpPr>
          <p:nvPr>
            <p:ph type="sldImg"/>
          </p:nvPr>
        </p:nvSpPr>
        <p:spPr>
          <a:ln/>
        </p:spPr>
      </p:sp>
      <p:sp>
        <p:nvSpPr>
          <p:cNvPr id="6082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FCD3247-53C4-E447-B505-417E1316BC24}" type="slidenum">
              <a:rPr lang="en-US" sz="1200">
                <a:solidFill>
                  <a:prstClr val="black"/>
                </a:solidFill>
              </a:rPr>
              <a:pPr/>
              <a:t>43</a:t>
            </a:fld>
            <a:endParaRPr lang="en-US" sz="1200">
              <a:solidFill>
                <a:prstClr val="black"/>
              </a:solidFill>
            </a:endParaRPr>
          </a:p>
        </p:txBody>
      </p:sp>
      <p:sp>
        <p:nvSpPr>
          <p:cNvPr id="610306" name="Rectangle 2"/>
          <p:cNvSpPr>
            <a:spLocks noGrp="1" noRot="1" noChangeAspect="1" noChangeArrowheads="1" noTextEdit="1"/>
          </p:cNvSpPr>
          <p:nvPr>
            <p:ph type="sldImg"/>
          </p:nvPr>
        </p:nvSpPr>
        <p:spPr>
          <a:ln/>
        </p:spPr>
      </p:sp>
      <p:sp>
        <p:nvSpPr>
          <p:cNvPr id="610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0309493D-B7A0-2142-8B8F-3AC2B566CFCE}" type="slidenum">
              <a:rPr kumimoji="0" lang="en-US" sz="1200" b="0" i="0" u="none" strike="noStrike" kern="1200" cap="none" spc="0" normalizeH="0" baseline="0" noProof="0">
                <a:ln>
                  <a:noFill/>
                </a:ln>
                <a:solidFill>
                  <a:prstClr val="black"/>
                </a:solidFill>
                <a:effectLst/>
                <a:uLnTx/>
                <a:uFillTx/>
                <a:latin typeface="Verdana"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Verdana" charset="0"/>
              <a:ea typeface="ＭＳ Ｐゴシック" charset="0"/>
            </a:endParaRPr>
          </a:p>
        </p:txBody>
      </p:sp>
      <p:sp>
        <p:nvSpPr>
          <p:cNvPr id="612354" name="Rectangle 1026"/>
          <p:cNvSpPr>
            <a:spLocks noGrp="1" noRot="1" noChangeAspect="1" noChangeArrowheads="1" noTextEdit="1"/>
          </p:cNvSpPr>
          <p:nvPr>
            <p:ph type="sldImg"/>
          </p:nvPr>
        </p:nvSpPr>
        <p:spPr>
          <a:ln/>
        </p:spPr>
      </p:sp>
      <p:sp>
        <p:nvSpPr>
          <p:cNvPr id="6123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123693729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F9FE644-D9CB-F642-BE49-CD4D68D331C8}" type="slidenum">
              <a:rPr lang="en-US" sz="1200">
                <a:solidFill>
                  <a:prstClr val="black"/>
                </a:solidFill>
              </a:rPr>
              <a:pPr/>
              <a:t>45</a:t>
            </a:fld>
            <a:endParaRPr lang="en-US" sz="1200">
              <a:solidFill>
                <a:prstClr val="black"/>
              </a:solidFill>
            </a:endParaRPr>
          </a:p>
        </p:txBody>
      </p:sp>
      <p:sp>
        <p:nvSpPr>
          <p:cNvPr id="614402" name="Rectangle 1026"/>
          <p:cNvSpPr>
            <a:spLocks noGrp="1" noRot="1" noChangeAspect="1" noChangeArrowheads="1"/>
          </p:cNvSpPr>
          <p:nvPr>
            <p:ph type="sldImg"/>
          </p:nvPr>
        </p:nvSpPr>
        <p:spPr>
          <a:solidFill>
            <a:srgbClr val="FFFFFF"/>
          </a:solidFill>
          <a:ln/>
        </p:spPr>
      </p:sp>
      <p:sp>
        <p:nvSpPr>
          <p:cNvPr id="6144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AF8442-81C4-354E-A1A8-FEFDBDA4CB55}" type="slidenum">
              <a:rPr lang="en-US" sz="1200">
                <a:solidFill>
                  <a:prstClr val="black"/>
                </a:solidFill>
              </a:rPr>
              <a:pPr/>
              <a:t>46</a:t>
            </a:fld>
            <a:endParaRPr lang="en-US" sz="1200">
              <a:solidFill>
                <a:prstClr val="black"/>
              </a:solidFill>
            </a:endParaRPr>
          </a:p>
        </p:txBody>
      </p:sp>
      <p:sp>
        <p:nvSpPr>
          <p:cNvPr id="616450" name="Rectangle 1026"/>
          <p:cNvSpPr>
            <a:spLocks noGrp="1" noRot="1" noChangeAspect="1" noChangeArrowheads="1" noTextEdit="1"/>
          </p:cNvSpPr>
          <p:nvPr>
            <p:ph type="sldImg"/>
          </p:nvPr>
        </p:nvSpPr>
        <p:spPr>
          <a:ln/>
        </p:spPr>
      </p:sp>
      <p:sp>
        <p:nvSpPr>
          <p:cNvPr id="61645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6F2939-F990-0D45-AEB6-51F2097391A8}" type="slidenum">
              <a:rPr lang="en-US" sz="1200">
                <a:solidFill>
                  <a:prstClr val="black"/>
                </a:solidFill>
              </a:rPr>
              <a:pPr/>
              <a:t>47</a:t>
            </a:fld>
            <a:endParaRPr lang="en-US"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41331158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6C1B447-7308-484D-AD19-15FEFB2675EA}" type="slidenum">
              <a:rPr lang="en-US" sz="1200">
                <a:solidFill>
                  <a:prstClr val="black"/>
                </a:solidFill>
              </a:rPr>
              <a:pPr/>
              <a:t>48</a:t>
            </a:fld>
            <a:endParaRPr lang="en-US" sz="1200">
              <a:solidFill>
                <a:prstClr val="black"/>
              </a:solidFill>
            </a:endParaRPr>
          </a:p>
        </p:txBody>
      </p:sp>
      <p:sp>
        <p:nvSpPr>
          <p:cNvPr id="624642" name="Rectangle 2"/>
          <p:cNvSpPr>
            <a:spLocks noGrp="1" noRot="1" noChangeAspect="1" noChangeArrowheads="1"/>
          </p:cNvSpPr>
          <p:nvPr>
            <p:ph type="sldImg"/>
          </p:nvPr>
        </p:nvSpPr>
        <p:spPr>
          <a:solidFill>
            <a:srgbClr val="FFFFFF"/>
          </a:solidFill>
          <a:ln/>
        </p:spPr>
      </p:sp>
      <p:sp>
        <p:nvSpPr>
          <p:cNvPr id="624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09E73B-5CCA-F04B-897A-82BD146E792B}" type="slidenum">
              <a:rPr lang="en-US" sz="1200">
                <a:solidFill>
                  <a:prstClr val="black"/>
                </a:solidFill>
              </a:rPr>
              <a:pPr/>
              <a:t>49</a:t>
            </a:fld>
            <a:endParaRPr lang="en-US" sz="1200">
              <a:solidFill>
                <a:prstClr val="black"/>
              </a:solidFill>
            </a:endParaRPr>
          </a:p>
        </p:txBody>
      </p:sp>
      <p:sp>
        <p:nvSpPr>
          <p:cNvPr id="630786" name="Rectangle 2"/>
          <p:cNvSpPr>
            <a:spLocks noGrp="1" noRot="1" noChangeAspect="1" noChangeArrowheads="1" noTextEdit="1"/>
          </p:cNvSpPr>
          <p:nvPr>
            <p:ph type="sldImg"/>
          </p:nvPr>
        </p:nvSpPr>
        <p:spPr>
          <a:ln/>
        </p:spPr>
      </p:sp>
      <p:sp>
        <p:nvSpPr>
          <p:cNvPr id="6307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94FE98A-4E29-A147-9FB8-EA1A4F46345C}" type="slidenum">
              <a:rPr lang="en-US" sz="1200">
                <a:solidFill>
                  <a:prstClr val="black"/>
                </a:solidFill>
              </a:rPr>
              <a:pPr/>
              <a:t>50</a:t>
            </a:fld>
            <a:endParaRPr lang="en-US" sz="1200">
              <a:solidFill>
                <a:prstClr val="black"/>
              </a:solidFill>
            </a:endParaRPr>
          </a:p>
        </p:txBody>
      </p:sp>
      <p:sp>
        <p:nvSpPr>
          <p:cNvPr id="632834" name="Rectangle 2"/>
          <p:cNvSpPr>
            <a:spLocks noGrp="1" noRot="1" noChangeAspect="1" noChangeArrowheads="1"/>
          </p:cNvSpPr>
          <p:nvPr>
            <p:ph type="sldImg"/>
          </p:nvPr>
        </p:nvSpPr>
        <p:spPr>
          <a:solidFill>
            <a:srgbClr val="FFFFFF"/>
          </a:solidFill>
          <a:ln/>
        </p:spPr>
      </p:sp>
      <p:sp>
        <p:nvSpPr>
          <p:cNvPr id="63283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F2772D96-6D84-F448-A63F-EF378C335266}" type="slidenum">
              <a:rPr lang="en-US" sz="1200">
                <a:solidFill>
                  <a:prstClr val="black"/>
                </a:solidFill>
              </a:rPr>
              <a:pPr/>
              <a:t>51</a:t>
            </a:fld>
            <a:endParaRPr lang="en-US" sz="1200">
              <a:solidFill>
                <a:prstClr val="black"/>
              </a:solidFill>
            </a:endParaRPr>
          </a:p>
        </p:txBody>
      </p:sp>
      <p:sp>
        <p:nvSpPr>
          <p:cNvPr id="763906" name="Rectangle 2"/>
          <p:cNvSpPr>
            <a:spLocks noGrp="1" noRot="1" noChangeAspect="1" noChangeArrowheads="1" noTextEdit="1"/>
          </p:cNvSpPr>
          <p:nvPr>
            <p:ph type="sldImg"/>
          </p:nvPr>
        </p:nvSpPr>
        <p:spPr>
          <a:ln/>
        </p:spPr>
      </p:sp>
      <p:sp>
        <p:nvSpPr>
          <p:cNvPr id="7639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27534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should your trust in Christ look like?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What does faith in Jesus look like?</a:t>
            </a:r>
          </a:p>
        </p:txBody>
      </p:sp>
    </p:spTree>
    <p:extLst>
      <p:ext uri="{BB962C8B-B14F-4D97-AF65-F5344CB8AC3E}">
        <p14:creationId xmlns:p14="http://schemas.microsoft.com/office/powerpoint/2010/main" val="32800434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3CBD9E6-FB91-F441-8E88-420B55766CF3}" type="slidenum">
              <a:rPr lang="en-US" sz="1200">
                <a:solidFill>
                  <a:prstClr val="black"/>
                </a:solidFill>
              </a:rPr>
              <a:pPr/>
              <a:t>52</a:t>
            </a:fld>
            <a:endParaRPr lang="en-US" sz="1200">
              <a:solidFill>
                <a:prstClr val="black"/>
              </a:solidFill>
            </a:endParaRPr>
          </a:p>
        </p:txBody>
      </p:sp>
      <p:sp>
        <p:nvSpPr>
          <p:cNvPr id="638978" name="Rectangle 2"/>
          <p:cNvSpPr>
            <a:spLocks noGrp="1" noRot="1" noChangeAspect="1" noChangeArrowheads="1" noTextEdit="1"/>
          </p:cNvSpPr>
          <p:nvPr>
            <p:ph type="sldImg"/>
          </p:nvPr>
        </p:nvSpPr>
        <p:spPr>
          <a:ln/>
        </p:spPr>
      </p:sp>
      <p:sp>
        <p:nvSpPr>
          <p:cNvPr id="6389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948B825-FCCD-F24C-8E73-EE6706BBE2E2}" type="slidenum">
              <a:rPr lang="en-US" sz="1200">
                <a:solidFill>
                  <a:prstClr val="black"/>
                </a:solidFill>
              </a:rPr>
              <a:pPr/>
              <a:t>53</a:t>
            </a:fld>
            <a:endParaRPr lang="en-US" sz="1200">
              <a:solidFill>
                <a:prstClr val="black"/>
              </a:solidFill>
            </a:endParaRPr>
          </a:p>
        </p:txBody>
      </p:sp>
      <p:sp>
        <p:nvSpPr>
          <p:cNvPr id="641026" name="Rectangle 2"/>
          <p:cNvSpPr>
            <a:spLocks noGrp="1" noRot="1" noChangeAspect="1" noChangeArrowheads="1" noTextEdit="1"/>
          </p:cNvSpPr>
          <p:nvPr>
            <p:ph type="sldImg"/>
          </p:nvPr>
        </p:nvSpPr>
        <p:spPr>
          <a:ln/>
        </p:spPr>
      </p:sp>
      <p:sp>
        <p:nvSpPr>
          <p:cNvPr id="641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71BFBA2-3BE1-C64F-941C-F6E6E38A7B3D}" type="slidenum">
              <a:rPr lang="en-US" sz="1200">
                <a:solidFill>
                  <a:prstClr val="black"/>
                </a:solidFill>
              </a:rPr>
              <a:pPr/>
              <a:t>54</a:t>
            </a:fld>
            <a:endParaRPr lang="en-US" sz="1200">
              <a:solidFill>
                <a:prstClr val="black"/>
              </a:solidFill>
            </a:endParaRPr>
          </a:p>
        </p:txBody>
      </p:sp>
      <p:sp>
        <p:nvSpPr>
          <p:cNvPr id="643074" name="Rectangle 2"/>
          <p:cNvSpPr>
            <a:spLocks noGrp="1" noRot="1" noChangeAspect="1" noChangeArrowheads="1" noTextEdit="1"/>
          </p:cNvSpPr>
          <p:nvPr>
            <p:ph type="sldImg"/>
          </p:nvPr>
        </p:nvSpPr>
        <p:spPr>
          <a:ln/>
        </p:spPr>
      </p:sp>
      <p:sp>
        <p:nvSpPr>
          <p:cNvPr id="6430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CA19EA-0F27-984A-ACAA-50132854308E}" type="slidenum">
              <a:rPr lang="en-US" sz="1200">
                <a:solidFill>
                  <a:prstClr val="black"/>
                </a:solidFill>
              </a:rPr>
              <a:pPr/>
              <a:t>55</a:t>
            </a:fld>
            <a:endParaRPr lang="en-US" sz="1200">
              <a:solidFill>
                <a:prstClr val="black"/>
              </a:solidFill>
            </a:endParaRPr>
          </a:p>
        </p:txBody>
      </p:sp>
      <p:sp>
        <p:nvSpPr>
          <p:cNvPr id="645122" name="Rectangle 2"/>
          <p:cNvSpPr>
            <a:spLocks noGrp="1" noRot="1" noChangeAspect="1" noChangeArrowheads="1" noTextEdit="1"/>
          </p:cNvSpPr>
          <p:nvPr>
            <p:ph type="sldImg"/>
          </p:nvPr>
        </p:nvSpPr>
        <p:spPr>
          <a:ln/>
        </p:spPr>
      </p:sp>
      <p:sp>
        <p:nvSpPr>
          <p:cNvPr id="6451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bwMode="auto">
          <a:xfrm>
            <a:off x="3886200" y="8864600"/>
            <a:ext cx="29718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fld id="{91682EAB-8840-4649-8328-77E00DE9D344}" type="slidenum">
              <a:rPr lang="en-US" sz="1200">
                <a:solidFill>
                  <a:srgbClr val="000000"/>
                </a:solidFill>
              </a:rPr>
              <a:pPr/>
              <a:t>56</a:t>
            </a:fld>
            <a:endParaRPr lang="en-US" sz="1200">
              <a:solidFill>
                <a:srgbClr val="000000"/>
              </a:solidFill>
            </a:endParaRPr>
          </a:p>
        </p:txBody>
      </p:sp>
      <p:sp>
        <p:nvSpPr>
          <p:cNvPr id="1546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54627" name="Rectangle 3"/>
          <p:cNvSpPr>
            <a:spLocks noGrp="1" noChangeArrowheads="1"/>
          </p:cNvSpPr>
          <p:nvPr>
            <p:ph type="body" idx="1"/>
          </p:nvPr>
        </p:nvSpPr>
        <p:spPr bwMode="auto">
          <a:xfrm>
            <a:off x="914400" y="4343400"/>
            <a:ext cx="5029200" cy="2794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6F2939-F990-0D45-AEB6-51F2097391A8}" type="slidenum">
              <a:rPr lang="en-US" sz="1200">
                <a:solidFill>
                  <a:prstClr val="black"/>
                </a:solidFill>
              </a:rPr>
              <a:pPr/>
              <a:t>58</a:t>
            </a:fld>
            <a:endParaRPr lang="en-US"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774260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D650CE-2CC4-8A40-BC49-B84D7CE9AD5E}" type="slidenum">
              <a:rPr lang="en-US" sz="1200">
                <a:solidFill>
                  <a:prstClr val="black"/>
                </a:solidFill>
              </a:rPr>
              <a:pPr/>
              <a:t>59</a:t>
            </a:fld>
            <a:endParaRPr lang="en-US" sz="1200">
              <a:solidFill>
                <a:prstClr val="black"/>
              </a:solidFill>
            </a:endParaRPr>
          </a:p>
        </p:txBody>
      </p:sp>
      <p:sp>
        <p:nvSpPr>
          <p:cNvPr id="649218" name="Rectangle 2"/>
          <p:cNvSpPr>
            <a:spLocks noGrp="1" noRot="1" noChangeAspect="1" noChangeArrowheads="1" noTextEdit="1"/>
          </p:cNvSpPr>
          <p:nvPr>
            <p:ph type="sldImg"/>
          </p:nvPr>
        </p:nvSpPr>
        <p:spPr>
          <a:ln/>
        </p:spPr>
      </p:sp>
      <p:sp>
        <p:nvSpPr>
          <p:cNvPr id="6492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FFD441-CBCF-9044-864A-5E8EF08152AB}" type="slidenum">
              <a:rPr lang="en-US" sz="1200">
                <a:solidFill>
                  <a:prstClr val="black"/>
                </a:solidFill>
              </a:rPr>
              <a:pPr/>
              <a:t>60</a:t>
            </a:fld>
            <a:endParaRPr lang="en-US" sz="1200">
              <a:solidFill>
                <a:prstClr val="black"/>
              </a:solidFill>
            </a:endParaRPr>
          </a:p>
        </p:txBody>
      </p:sp>
      <p:sp>
        <p:nvSpPr>
          <p:cNvPr id="651266" name="Rectangle 2"/>
          <p:cNvSpPr>
            <a:spLocks noGrp="1" noRot="1" noChangeAspect="1" noChangeArrowheads="1" noTextEdit="1"/>
          </p:cNvSpPr>
          <p:nvPr>
            <p:ph type="sldImg"/>
          </p:nvPr>
        </p:nvSpPr>
        <p:spPr>
          <a:ln/>
        </p:spPr>
      </p:sp>
      <p:sp>
        <p:nvSpPr>
          <p:cNvPr id="651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3187E56-5FE7-CA43-A0B5-E9BD94154F22}" type="slidenum">
              <a:rPr lang="en-US" sz="1200">
                <a:solidFill>
                  <a:prstClr val="black"/>
                </a:solidFill>
              </a:rPr>
              <a:pPr/>
              <a:t>61</a:t>
            </a:fld>
            <a:endParaRPr lang="en-US" sz="1200">
              <a:solidFill>
                <a:prstClr val="black"/>
              </a:solidFill>
            </a:endParaRPr>
          </a:p>
        </p:txBody>
      </p:sp>
      <p:sp>
        <p:nvSpPr>
          <p:cNvPr id="653314" name="Rectangle 2"/>
          <p:cNvSpPr>
            <a:spLocks noGrp="1" noRot="1" noChangeAspect="1" noChangeArrowheads="1" noTextEdit="1"/>
          </p:cNvSpPr>
          <p:nvPr>
            <p:ph type="sldImg"/>
          </p:nvPr>
        </p:nvSpPr>
        <p:spPr>
          <a:ln/>
        </p:spPr>
      </p:sp>
      <p:sp>
        <p:nvSpPr>
          <p:cNvPr id="6533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F684F8F-6A3E-E147-9D5D-737E821A2717}" type="slidenum">
              <a:rPr lang="en-US" sz="1200">
                <a:solidFill>
                  <a:prstClr val="black"/>
                </a:solidFill>
              </a:rPr>
              <a:pPr/>
              <a:t>62</a:t>
            </a:fld>
            <a:endParaRPr lang="en-US" sz="1200">
              <a:solidFill>
                <a:prstClr val="black"/>
              </a:solidFill>
            </a:endParaRPr>
          </a:p>
        </p:txBody>
      </p:sp>
      <p:sp>
        <p:nvSpPr>
          <p:cNvPr id="655362" name="Rectangle 2"/>
          <p:cNvSpPr>
            <a:spLocks noGrp="1" noRot="1" noChangeAspect="1" noChangeArrowheads="1"/>
          </p:cNvSpPr>
          <p:nvPr>
            <p:ph type="sldImg"/>
          </p:nvPr>
        </p:nvSpPr>
        <p:spPr>
          <a:solidFill>
            <a:srgbClr val="FFFFFF"/>
          </a:solidFill>
          <a:ln/>
        </p:spPr>
      </p:sp>
      <p:sp>
        <p:nvSpPr>
          <p:cNvPr id="6553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t>You have to say this with a Southern accent from the USA</a:t>
            </a:r>
            <a:r>
              <a:rPr lang="en-US" baseline="0" dirty="0"/>
              <a:t> as an argument between two people.</a:t>
            </a:r>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1499207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2B450E3-A1A1-B048-B6C9-4DE02867A3F0}" type="slidenum">
              <a:rPr lang="en-US" sz="1200">
                <a:solidFill>
                  <a:prstClr val="black"/>
                </a:solidFill>
              </a:rPr>
              <a:pPr/>
              <a:t>63</a:t>
            </a:fld>
            <a:endParaRPr lang="en-US" sz="1200">
              <a:solidFill>
                <a:prstClr val="black"/>
              </a:solidFill>
            </a:endParaRPr>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E9E339-6AF5-AB44-9F49-8E146CFCB46D}" type="slidenum">
              <a:rPr lang="en-US" sz="1200">
                <a:solidFill>
                  <a:prstClr val="black"/>
                </a:solidFill>
              </a:rPr>
              <a:pPr/>
              <a:t>64</a:t>
            </a:fld>
            <a:endParaRPr lang="en-US" sz="1200">
              <a:solidFill>
                <a:prstClr val="black"/>
              </a:solidFill>
            </a:endParaRPr>
          </a:p>
        </p:txBody>
      </p:sp>
      <p:sp>
        <p:nvSpPr>
          <p:cNvPr id="659458" name="Rectangle 2"/>
          <p:cNvSpPr>
            <a:spLocks noGrp="1" noRot="1" noChangeAspect="1" noChangeArrowheads="1" noTextEdit="1"/>
          </p:cNvSpPr>
          <p:nvPr>
            <p:ph type="sldImg"/>
          </p:nvPr>
        </p:nvSpPr>
        <p:spPr>
          <a:ln/>
        </p:spPr>
      </p:sp>
      <p:sp>
        <p:nvSpPr>
          <p:cNvPr id="6594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AB12A4-6761-DB4C-8A37-466C97D473C1}" type="slidenum">
              <a:rPr lang="en-US" sz="1200">
                <a:solidFill>
                  <a:prstClr val="black"/>
                </a:solidFill>
              </a:rPr>
              <a:pPr/>
              <a:t>65</a:t>
            </a:fld>
            <a:endParaRPr lang="en-US" sz="1200">
              <a:solidFill>
                <a:prstClr val="black"/>
              </a:solidFill>
            </a:endParaRPr>
          </a:p>
        </p:txBody>
      </p:sp>
      <p:sp>
        <p:nvSpPr>
          <p:cNvPr id="661506" name="Rectangle 1026"/>
          <p:cNvSpPr>
            <a:spLocks noGrp="1" noRot="1" noChangeAspect="1" noChangeArrowheads="1"/>
          </p:cNvSpPr>
          <p:nvPr>
            <p:ph type="sldImg"/>
          </p:nvPr>
        </p:nvSpPr>
        <p:spPr>
          <a:solidFill>
            <a:srgbClr val="FFFFFF"/>
          </a:solidFill>
          <a:ln/>
        </p:spPr>
      </p:sp>
      <p:sp>
        <p:nvSpPr>
          <p:cNvPr id="6615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55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992F1C-3BE1-8547-9800-24BECAC3091B}" type="slidenum">
              <a:rPr lang="en-US" sz="1200">
                <a:solidFill>
                  <a:prstClr val="black"/>
                </a:solidFill>
              </a:rPr>
              <a:pPr/>
              <a:t>66</a:t>
            </a:fld>
            <a:endParaRPr lang="en-US" sz="1200">
              <a:solidFill>
                <a:prstClr val="black"/>
              </a:solidFill>
            </a:endParaRPr>
          </a:p>
        </p:txBody>
      </p:sp>
      <p:sp>
        <p:nvSpPr>
          <p:cNvPr id="663554" name="Rectangle 2"/>
          <p:cNvSpPr>
            <a:spLocks noGrp="1" noRot="1" noChangeAspect="1" noChangeArrowheads="1"/>
          </p:cNvSpPr>
          <p:nvPr>
            <p:ph type="sldImg"/>
          </p:nvPr>
        </p:nvSpPr>
        <p:spPr>
          <a:solidFill>
            <a:srgbClr val="FFFFFF"/>
          </a:solidFill>
          <a:ln/>
        </p:spPr>
      </p:sp>
      <p:sp>
        <p:nvSpPr>
          <p:cNvPr id="6635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E97F077-C1B1-404D-8325-6D8C6677C0E6}" type="slidenum">
              <a:rPr lang="en-US" sz="1200">
                <a:solidFill>
                  <a:prstClr val="black"/>
                </a:solidFill>
              </a:rPr>
              <a:pPr/>
              <a:t>67</a:t>
            </a:fld>
            <a:endParaRPr lang="en-US" sz="1200">
              <a:solidFill>
                <a:prstClr val="black"/>
              </a:solidFill>
            </a:endParaRPr>
          </a:p>
        </p:txBody>
      </p:sp>
      <p:sp>
        <p:nvSpPr>
          <p:cNvPr id="665602" name="Rectangle 2"/>
          <p:cNvSpPr>
            <a:spLocks noGrp="1" noRot="1" noChangeAspect="1" noChangeArrowheads="1"/>
          </p:cNvSpPr>
          <p:nvPr>
            <p:ph type="sldImg"/>
          </p:nvPr>
        </p:nvSpPr>
        <p:spPr>
          <a:solidFill>
            <a:srgbClr val="FFFFFF"/>
          </a:solidFill>
          <a:ln/>
        </p:spPr>
      </p:sp>
      <p:sp>
        <p:nvSpPr>
          <p:cNvPr id="665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E71C9A6-07FB-3444-990F-24C21F47565F}" type="slidenum">
              <a:rPr lang="en-US" sz="1200">
                <a:solidFill>
                  <a:prstClr val="black"/>
                </a:solidFill>
              </a:rPr>
              <a:pPr/>
              <a:t>68</a:t>
            </a:fld>
            <a:endParaRPr lang="en-US" sz="1200">
              <a:solidFill>
                <a:prstClr val="black"/>
              </a:solidFill>
            </a:endParaRPr>
          </a:p>
        </p:txBody>
      </p:sp>
      <p:sp>
        <p:nvSpPr>
          <p:cNvPr id="667650" name="Rectangle 2"/>
          <p:cNvSpPr>
            <a:spLocks noGrp="1" noRot="1" noChangeAspect="1" noChangeArrowheads="1"/>
          </p:cNvSpPr>
          <p:nvPr>
            <p:ph type="sldImg"/>
          </p:nvPr>
        </p:nvSpPr>
        <p:spPr>
          <a:solidFill>
            <a:srgbClr val="FFFFFF"/>
          </a:solidFill>
          <a:ln/>
        </p:spPr>
      </p:sp>
      <p:sp>
        <p:nvSpPr>
          <p:cNvPr id="6676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9386918-673F-E94C-AA9F-5E2C710507C5}" type="slidenum">
              <a:rPr lang="en-US" sz="1200">
                <a:solidFill>
                  <a:prstClr val="black"/>
                </a:solidFill>
              </a:rPr>
              <a:pPr/>
              <a:t>69</a:t>
            </a:fld>
            <a:endParaRPr lang="en-US" sz="1200">
              <a:solidFill>
                <a:prstClr val="black"/>
              </a:solidFill>
            </a:endParaRPr>
          </a:p>
        </p:txBody>
      </p:sp>
      <p:sp>
        <p:nvSpPr>
          <p:cNvPr id="669698" name="Rectangle 1026"/>
          <p:cNvSpPr>
            <a:spLocks noGrp="1" noRot="1" noChangeAspect="1" noChangeArrowheads="1"/>
          </p:cNvSpPr>
          <p:nvPr>
            <p:ph type="sldImg"/>
          </p:nvPr>
        </p:nvSpPr>
        <p:spPr>
          <a:solidFill>
            <a:srgbClr val="FFFFFF"/>
          </a:solidFill>
          <a:ln/>
        </p:spPr>
      </p:sp>
      <p:sp>
        <p:nvSpPr>
          <p:cNvPr id="669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7D03870-C05E-8B4A-8D69-4770CA1D01B9}" type="slidenum">
              <a:rPr lang="en-US" sz="1200">
                <a:solidFill>
                  <a:prstClr val="black"/>
                </a:solidFill>
              </a:rPr>
              <a:pPr/>
              <a:t>70</a:t>
            </a:fld>
            <a:endParaRPr lang="en-US" sz="1200">
              <a:solidFill>
                <a:prstClr val="black"/>
              </a:solidFill>
            </a:endParaRPr>
          </a:p>
        </p:txBody>
      </p:sp>
      <p:sp>
        <p:nvSpPr>
          <p:cNvPr id="671746" name="Rectangle 1026"/>
          <p:cNvSpPr>
            <a:spLocks noGrp="1" noRot="1" noChangeAspect="1" noChangeArrowheads="1"/>
          </p:cNvSpPr>
          <p:nvPr>
            <p:ph type="sldImg"/>
          </p:nvPr>
        </p:nvSpPr>
        <p:spPr>
          <a:solidFill>
            <a:srgbClr val="FFFFFF"/>
          </a:solidFill>
          <a:ln/>
        </p:spPr>
      </p:sp>
      <p:sp>
        <p:nvSpPr>
          <p:cNvPr id="671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8C13911-F306-E34B-BCBE-F3F938591898}" type="slidenum">
              <a:rPr lang="en-US" sz="1200">
                <a:solidFill>
                  <a:prstClr val="black"/>
                </a:solidFill>
              </a:rPr>
              <a:pPr/>
              <a:t>71</a:t>
            </a:fld>
            <a:endParaRPr lang="en-US" sz="1200">
              <a:solidFill>
                <a:prstClr val="black"/>
              </a:solidFill>
            </a:endParaRPr>
          </a:p>
        </p:txBody>
      </p:sp>
      <p:sp>
        <p:nvSpPr>
          <p:cNvPr id="675842" name="Rectangle 1026"/>
          <p:cNvSpPr>
            <a:spLocks noGrp="1" noRot="1" noChangeAspect="1" noChangeArrowheads="1"/>
          </p:cNvSpPr>
          <p:nvPr>
            <p:ph type="sldImg"/>
          </p:nvPr>
        </p:nvSpPr>
        <p:spPr>
          <a:solidFill>
            <a:srgbClr val="FFFFFF"/>
          </a:solidFill>
          <a:ln/>
        </p:spPr>
      </p:sp>
      <p:sp>
        <p:nvSpPr>
          <p:cNvPr id="675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EC3DCC8-D6E1-0F40-81BA-116C87A0970D}" type="slidenum">
              <a:rPr lang="en-US" sz="1200">
                <a:solidFill>
                  <a:prstClr val="black"/>
                </a:solidFill>
              </a:rPr>
              <a:pPr/>
              <a:t>72</a:t>
            </a:fld>
            <a:endParaRPr lang="en-US" sz="1200">
              <a:solidFill>
                <a:prstClr val="black"/>
              </a:solidFill>
            </a:endParaRPr>
          </a:p>
        </p:txBody>
      </p:sp>
      <p:sp>
        <p:nvSpPr>
          <p:cNvPr id="677890" name="Rectangle 2"/>
          <p:cNvSpPr>
            <a:spLocks noGrp="1" noRot="1" noChangeAspect="1" noChangeArrowheads="1"/>
          </p:cNvSpPr>
          <p:nvPr>
            <p:ph type="sldImg"/>
          </p:nvPr>
        </p:nvSpPr>
        <p:spPr>
          <a:solidFill>
            <a:srgbClr val="FFFFFF"/>
          </a:solidFill>
          <a:ln/>
        </p:spPr>
      </p:sp>
      <p:sp>
        <p:nvSpPr>
          <p:cNvPr id="677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pairs, the taller person give the five books we have studied so far in chronological order then the shorter person give the key words.</a:t>
            </a:r>
          </a:p>
          <a:p>
            <a:r>
              <a:rPr lang="en-US" dirty="0"/>
              <a:t>Today we begin studying the General Epistles, but only briefly since</a:t>
            </a:r>
            <a:r>
              <a:rPr lang="en-US" baseline="0" dirty="0"/>
              <a:t> after James we won</a:t>
            </a:r>
            <a:r>
              <a:rPr lang="fr-FR" baseline="0" dirty="0"/>
              <a:t>'</a:t>
            </a:r>
            <a:r>
              <a:rPr lang="en-US" baseline="0" dirty="0"/>
              <a:t>t get to the second one for a long time!</a:t>
            </a:r>
          </a:p>
          <a:p>
            <a:r>
              <a:rPr lang="en-US" baseline="0" dirty="0"/>
              <a:t>The key word for James is works.</a:t>
            </a:r>
            <a:endParaRPr lang="en-US" dirty="0"/>
          </a:p>
        </p:txBody>
      </p:sp>
      <p:sp>
        <p:nvSpPr>
          <p:cNvPr id="4" name="Slide Number Placeholder 3"/>
          <p:cNvSpPr>
            <a:spLocks noGrp="1"/>
          </p:cNvSpPr>
          <p:nvPr>
            <p:ph type="sldNum" sz="quarter" idx="10"/>
          </p:nvPr>
        </p:nvSpPr>
        <p:spPr/>
        <p:txBody>
          <a:bodyPr/>
          <a:lstStyle/>
          <a:p>
            <a:fld id="{3F39E1E6-299E-3145-8F85-69D324BC6F54}" type="slidenum">
              <a:rPr lang="en-US" smtClean="0"/>
              <a:t>7</a:t>
            </a:fld>
            <a:endParaRPr lang="en-US"/>
          </a:p>
        </p:txBody>
      </p:sp>
    </p:spTree>
    <p:extLst>
      <p:ext uri="{BB962C8B-B14F-4D97-AF65-F5344CB8AC3E}">
        <p14:creationId xmlns:p14="http://schemas.microsoft.com/office/powerpoint/2010/main" val="276502613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D915A78A-9064-2B47-95F7-49E36CB81A5C}" type="slidenum">
              <a:rPr lang="en-US" sz="1200">
                <a:solidFill>
                  <a:prstClr val="black"/>
                </a:solidFill>
              </a:rPr>
              <a:pPr/>
              <a:t>73</a:t>
            </a:fld>
            <a:endParaRPr lang="en-US" sz="1200">
              <a:solidFill>
                <a:prstClr val="black"/>
              </a:solidFill>
            </a:endParaRPr>
          </a:p>
        </p:txBody>
      </p:sp>
      <p:sp>
        <p:nvSpPr>
          <p:cNvPr id="679938" name="Rectangle 1026"/>
          <p:cNvSpPr>
            <a:spLocks noGrp="1" noRot="1" noChangeAspect="1" noChangeArrowheads="1"/>
          </p:cNvSpPr>
          <p:nvPr>
            <p:ph type="sldImg"/>
          </p:nvPr>
        </p:nvSpPr>
        <p:spPr>
          <a:solidFill>
            <a:srgbClr val="FFFFFF"/>
          </a:solidFill>
          <a:ln/>
        </p:spPr>
      </p:sp>
      <p:sp>
        <p:nvSpPr>
          <p:cNvPr id="6799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6F2939-F990-0D45-AEB6-51F2097391A8}" type="slidenum">
              <a:rPr lang="en-US" sz="1200">
                <a:solidFill>
                  <a:prstClr val="black"/>
                </a:solidFill>
              </a:rPr>
              <a:pPr/>
              <a:t>74</a:t>
            </a:fld>
            <a:endParaRPr lang="en-US"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7578181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77B8CD8-A8F0-FC43-B168-CE4C530E7507}" type="slidenum">
              <a:rPr lang="en-US" sz="1200">
                <a:solidFill>
                  <a:srgbClr val="000000"/>
                </a:solidFill>
              </a:rPr>
              <a:pPr/>
              <a:t>76</a:t>
            </a:fld>
            <a:endParaRPr lang="en-US" sz="1200">
              <a:solidFill>
                <a:srgbClr val="000000"/>
              </a:solidFill>
            </a:endParaRPr>
          </a:p>
        </p:txBody>
      </p:sp>
      <p:sp>
        <p:nvSpPr>
          <p:cNvPr id="688130" name="Rectangle 2"/>
          <p:cNvSpPr>
            <a:spLocks noGrp="1" noRot="1" noChangeAspect="1" noChangeArrowheads="1" noTextEdit="1"/>
          </p:cNvSpPr>
          <p:nvPr>
            <p:ph type="sldImg"/>
          </p:nvPr>
        </p:nvSpPr>
        <p:spPr>
          <a:ln/>
        </p:spPr>
      </p:sp>
      <p:sp>
        <p:nvSpPr>
          <p:cNvPr id="68813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70DA843-C822-C345-87A3-C425FCF9D253}" type="slidenum">
              <a:rPr lang="en-US" sz="1200">
                <a:solidFill>
                  <a:prstClr val="black"/>
                </a:solidFill>
              </a:rPr>
              <a:pPr/>
              <a:t>77</a:t>
            </a:fld>
            <a:endParaRPr lang="en-US" sz="1200">
              <a:solidFill>
                <a:prstClr val="black"/>
              </a:solidFill>
            </a:endParaRPr>
          </a:p>
        </p:txBody>
      </p:sp>
      <p:sp>
        <p:nvSpPr>
          <p:cNvPr id="692226" name="Rectangle 1026"/>
          <p:cNvSpPr>
            <a:spLocks noGrp="1" noRot="1" noChangeAspect="1" noChangeArrowheads="1" noTextEdit="1"/>
          </p:cNvSpPr>
          <p:nvPr>
            <p:ph type="sldImg"/>
          </p:nvPr>
        </p:nvSpPr>
        <p:spPr>
          <a:ln/>
        </p:spPr>
      </p:sp>
      <p:sp>
        <p:nvSpPr>
          <p:cNvPr id="69222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59FD50B-7568-3146-9F59-CD43CD466BFB}" type="slidenum">
              <a:rPr lang="en-US" sz="1200">
                <a:solidFill>
                  <a:prstClr val="black"/>
                </a:solidFill>
              </a:rPr>
              <a:pPr/>
              <a:t>78</a:t>
            </a:fld>
            <a:endParaRPr lang="en-US" sz="1200">
              <a:solidFill>
                <a:prstClr val="black"/>
              </a:solidFill>
            </a:endParaRPr>
          </a:p>
        </p:txBody>
      </p:sp>
      <p:sp>
        <p:nvSpPr>
          <p:cNvPr id="694274" name="Rectangle 2"/>
          <p:cNvSpPr>
            <a:spLocks noGrp="1" noRot="1" noChangeAspect="1" noChangeArrowheads="1" noTextEdit="1"/>
          </p:cNvSpPr>
          <p:nvPr>
            <p:ph type="sldImg"/>
          </p:nvPr>
        </p:nvSpPr>
        <p:spPr>
          <a:ln/>
        </p:spPr>
      </p:sp>
      <p:sp>
        <p:nvSpPr>
          <p:cNvPr id="69427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2AF9897-5741-C04C-A8C5-E4FEFAC884F7}" type="slidenum">
              <a:rPr lang="en-US" sz="1200">
                <a:solidFill>
                  <a:prstClr val="black"/>
                </a:solidFill>
              </a:rPr>
              <a:pPr/>
              <a:t>79</a:t>
            </a:fld>
            <a:endParaRPr lang="en-US" sz="1200">
              <a:solidFill>
                <a:prstClr val="black"/>
              </a:solidFill>
            </a:endParaRPr>
          </a:p>
        </p:txBody>
      </p:sp>
      <p:sp>
        <p:nvSpPr>
          <p:cNvPr id="698370" name="Rectangle 2"/>
          <p:cNvSpPr>
            <a:spLocks noGrp="1" noRot="1" noChangeAspect="1" noChangeArrowheads="1"/>
          </p:cNvSpPr>
          <p:nvPr>
            <p:ph type="sldImg"/>
          </p:nvPr>
        </p:nvSpPr>
        <p:spPr>
          <a:solidFill>
            <a:srgbClr val="FFFFFF"/>
          </a:solidFill>
          <a:ln/>
        </p:spPr>
      </p:sp>
      <p:sp>
        <p:nvSpPr>
          <p:cNvPr id="6983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D093C6C-B665-154F-9B55-D25A542DA54F}" type="slidenum">
              <a:rPr lang="en-US" sz="1200">
                <a:solidFill>
                  <a:prstClr val="black"/>
                </a:solidFill>
              </a:rPr>
              <a:pPr/>
              <a:t>80</a:t>
            </a:fld>
            <a:endParaRPr lang="en-US" sz="1200">
              <a:solidFill>
                <a:prstClr val="black"/>
              </a:solidFill>
            </a:endParaRPr>
          </a:p>
        </p:txBody>
      </p:sp>
      <p:sp>
        <p:nvSpPr>
          <p:cNvPr id="700418" name="Rectangle 2"/>
          <p:cNvSpPr>
            <a:spLocks noGrp="1" noRot="1" noChangeAspect="1" noChangeArrowheads="1" noTextEdit="1"/>
          </p:cNvSpPr>
          <p:nvPr>
            <p:ph type="sldImg"/>
          </p:nvPr>
        </p:nvSpPr>
        <p:spPr>
          <a:ln/>
        </p:spPr>
      </p:sp>
      <p:sp>
        <p:nvSpPr>
          <p:cNvPr id="70041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9106FF4-0092-3F44-A05E-3B84620D16D5}" type="slidenum">
              <a:rPr lang="en-US" sz="1200">
                <a:solidFill>
                  <a:prstClr val="black"/>
                </a:solidFill>
              </a:rPr>
              <a:pPr/>
              <a:t>81</a:t>
            </a:fld>
            <a:endParaRPr lang="en-US" sz="1200">
              <a:solidFill>
                <a:prstClr val="black"/>
              </a:solidFill>
            </a:endParaRPr>
          </a:p>
        </p:txBody>
      </p:sp>
      <p:sp>
        <p:nvSpPr>
          <p:cNvPr id="702466" name="Rectangle 2"/>
          <p:cNvSpPr>
            <a:spLocks noGrp="1" noRot="1" noChangeAspect="1" noChangeArrowheads="1" noTextEdit="1"/>
          </p:cNvSpPr>
          <p:nvPr>
            <p:ph type="sldImg"/>
          </p:nvPr>
        </p:nvSpPr>
        <p:spPr>
          <a:ln/>
        </p:spPr>
      </p:sp>
      <p:sp>
        <p:nvSpPr>
          <p:cNvPr id="702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451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5B4C24D-458C-D74D-BDD3-57F4D2C0574C}" type="slidenum">
              <a:rPr lang="en-US" sz="1200">
                <a:solidFill>
                  <a:prstClr val="black"/>
                </a:solidFill>
              </a:rPr>
              <a:pPr/>
              <a:t>82</a:t>
            </a:fld>
            <a:endParaRPr lang="en-US" sz="1200">
              <a:solidFill>
                <a:prstClr val="black"/>
              </a:solidFill>
            </a:endParaRPr>
          </a:p>
        </p:txBody>
      </p:sp>
      <p:sp>
        <p:nvSpPr>
          <p:cNvPr id="704514" name="Rectangle 2"/>
          <p:cNvSpPr>
            <a:spLocks noGrp="1" noRot="1" noChangeAspect="1" noChangeArrowheads="1" noTextEdit="1"/>
          </p:cNvSpPr>
          <p:nvPr>
            <p:ph type="sldImg"/>
          </p:nvPr>
        </p:nvSpPr>
        <p:spPr>
          <a:ln/>
        </p:spPr>
      </p:sp>
      <p:sp>
        <p:nvSpPr>
          <p:cNvPr id="70451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C17B231-2F62-DC46-818A-CC10311C1098}" type="slidenum">
              <a:rPr lang="en-US" sz="1200">
                <a:solidFill>
                  <a:prstClr val="black"/>
                </a:solidFill>
              </a:rPr>
              <a:pPr/>
              <a:t>83</a:t>
            </a:fld>
            <a:endParaRPr lang="en-US" sz="1200">
              <a:solidFill>
                <a:prstClr val="black"/>
              </a:solidFill>
            </a:endParaRPr>
          </a:p>
        </p:txBody>
      </p:sp>
      <p:sp>
        <p:nvSpPr>
          <p:cNvPr id="706562" name="Rectangle 2"/>
          <p:cNvSpPr>
            <a:spLocks noGrp="1" noRot="1" noChangeAspect="1" noChangeArrowheads="1" noTextEdit="1"/>
          </p:cNvSpPr>
          <p:nvPr>
            <p:ph type="sldImg"/>
          </p:nvPr>
        </p:nvSpPr>
        <p:spPr>
          <a:ln/>
        </p:spPr>
      </p:sp>
      <p:sp>
        <p:nvSpPr>
          <p:cNvPr id="7065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4BC0286A-62E8-A94E-BA60-8EE160939E7D}" type="slidenum">
              <a:rPr lang="en-US" sz="1200">
                <a:solidFill>
                  <a:prstClr val="black"/>
                </a:solidFill>
              </a:rPr>
              <a:pPr/>
              <a:t>8</a:t>
            </a:fld>
            <a:endParaRPr lang="en-US" sz="1200">
              <a:solidFill>
                <a:prstClr val="black"/>
              </a:solidFill>
            </a:endParaRPr>
          </a:p>
        </p:txBody>
      </p:sp>
      <p:sp>
        <p:nvSpPr>
          <p:cNvPr id="527362" name="Rectangle 2"/>
          <p:cNvSpPr>
            <a:spLocks noGrp="1" noRot="1" noChangeAspect="1" noChangeArrowheads="1" noTextEdit="1"/>
          </p:cNvSpPr>
          <p:nvPr>
            <p:ph type="sldImg"/>
          </p:nvPr>
        </p:nvSpPr>
        <p:spPr>
          <a:ln/>
        </p:spPr>
      </p:sp>
      <p:sp>
        <p:nvSpPr>
          <p:cNvPr id="52736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F15F0E3-F33F-604A-8EB1-E56DEB340AAE}" type="slidenum">
              <a:rPr lang="en-US" sz="1200">
                <a:solidFill>
                  <a:prstClr val="black"/>
                </a:solidFill>
              </a:rPr>
              <a:pPr/>
              <a:t>85</a:t>
            </a:fld>
            <a:endParaRPr lang="en-US" sz="1200">
              <a:solidFill>
                <a:prstClr val="black"/>
              </a:solidFill>
            </a:endParaRPr>
          </a:p>
        </p:txBody>
      </p:sp>
      <p:sp>
        <p:nvSpPr>
          <p:cNvPr id="710658" name="Rectangle 2"/>
          <p:cNvSpPr>
            <a:spLocks noGrp="1" noRot="1" noChangeAspect="1" noChangeArrowheads="1" noTextEdit="1"/>
          </p:cNvSpPr>
          <p:nvPr>
            <p:ph type="sldImg"/>
          </p:nvPr>
        </p:nvSpPr>
        <p:spPr>
          <a:ln/>
        </p:spPr>
      </p:sp>
      <p:sp>
        <p:nvSpPr>
          <p:cNvPr id="7106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972FB10-CD4A-554C-8ED0-5E7D8C9ACA19}" type="slidenum">
              <a:rPr lang="en-US" sz="1200">
                <a:solidFill>
                  <a:prstClr val="black"/>
                </a:solidFill>
              </a:rPr>
              <a:pPr/>
              <a:t>86</a:t>
            </a:fld>
            <a:endParaRPr lang="en-US" sz="1200">
              <a:solidFill>
                <a:prstClr val="black"/>
              </a:solidFill>
            </a:endParaRPr>
          </a:p>
        </p:txBody>
      </p:sp>
      <p:sp>
        <p:nvSpPr>
          <p:cNvPr id="712706" name="Rectangle 1026"/>
          <p:cNvSpPr>
            <a:spLocks noGrp="1" noRot="1" noChangeAspect="1" noChangeArrowheads="1"/>
          </p:cNvSpPr>
          <p:nvPr>
            <p:ph type="sldImg"/>
          </p:nvPr>
        </p:nvSpPr>
        <p:spPr>
          <a:solidFill>
            <a:srgbClr val="FFFFFF"/>
          </a:solidFill>
          <a:ln/>
        </p:spPr>
      </p:sp>
      <p:sp>
        <p:nvSpPr>
          <p:cNvPr id="7127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1C4C588-D4D9-BB4B-970F-C0C0ED6D5C17}" type="slidenum">
              <a:rPr lang="en-US" sz="1200">
                <a:solidFill>
                  <a:prstClr val="black"/>
                </a:solidFill>
              </a:rPr>
              <a:pPr/>
              <a:t>87</a:t>
            </a:fld>
            <a:endParaRPr lang="en-US" sz="1200">
              <a:solidFill>
                <a:prstClr val="black"/>
              </a:solidFill>
            </a:endParaRPr>
          </a:p>
        </p:txBody>
      </p:sp>
      <p:sp>
        <p:nvSpPr>
          <p:cNvPr id="718850" name="Rectangle 2"/>
          <p:cNvSpPr>
            <a:spLocks noGrp="1" noRot="1" noChangeAspect="1" noChangeArrowheads="1" noTextEdit="1"/>
          </p:cNvSpPr>
          <p:nvPr>
            <p:ph type="sldImg"/>
          </p:nvPr>
        </p:nvSpPr>
        <p:spPr>
          <a:ln/>
        </p:spPr>
      </p:sp>
      <p:sp>
        <p:nvSpPr>
          <p:cNvPr id="71885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26F2939-F990-0D45-AEB6-51F2097391A8}" type="slidenum">
              <a:rPr lang="en-US" sz="1200">
                <a:solidFill>
                  <a:prstClr val="black"/>
                </a:solidFill>
              </a:rPr>
              <a:pPr/>
              <a:t>88</a:t>
            </a:fld>
            <a:endParaRPr lang="en-US" sz="1200">
              <a:solidFill>
                <a:prstClr val="black"/>
              </a:solidFill>
            </a:endParaRPr>
          </a:p>
        </p:txBody>
      </p:sp>
      <p:sp>
        <p:nvSpPr>
          <p:cNvPr id="542722" name="Rectangle 2"/>
          <p:cNvSpPr>
            <a:spLocks noGrp="1" noRot="1" noChangeAspect="1" noChangeArrowheads="1" noTextEdit="1"/>
          </p:cNvSpPr>
          <p:nvPr>
            <p:ph type="sldImg"/>
          </p:nvPr>
        </p:nvSpPr>
        <p:spPr>
          <a:ln/>
        </p:spPr>
      </p:sp>
      <p:sp>
        <p:nvSpPr>
          <p:cNvPr id="54272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1770286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5B7C644-3D80-EF4B-810E-CB0F43C83E12}" type="slidenum">
              <a:rPr lang="en-US" sz="1200">
                <a:solidFill>
                  <a:prstClr val="black"/>
                </a:solidFill>
              </a:rPr>
              <a:pPr/>
              <a:t>89</a:t>
            </a:fld>
            <a:endParaRPr lang="en-US" sz="1200">
              <a:solidFill>
                <a:prstClr val="black"/>
              </a:solidFill>
            </a:endParaRPr>
          </a:p>
        </p:txBody>
      </p:sp>
      <p:sp>
        <p:nvSpPr>
          <p:cNvPr id="727042" name="Rectangle 1026"/>
          <p:cNvSpPr>
            <a:spLocks noGrp="1" noRot="1" noChangeAspect="1" noChangeArrowheads="1" noTextEdit="1"/>
          </p:cNvSpPr>
          <p:nvPr>
            <p:ph type="sldImg"/>
          </p:nvPr>
        </p:nvSpPr>
        <p:spPr>
          <a:ln/>
        </p:spPr>
      </p:sp>
      <p:sp>
        <p:nvSpPr>
          <p:cNvPr id="727043"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9567BF3-D573-2A49-87F7-EA31642BC542}" type="slidenum">
              <a:rPr lang="en-US" sz="1200">
                <a:solidFill>
                  <a:prstClr val="black"/>
                </a:solidFill>
              </a:rPr>
              <a:pPr/>
              <a:t>90</a:t>
            </a:fld>
            <a:endParaRPr lang="en-US" sz="1200">
              <a:solidFill>
                <a:prstClr val="black"/>
              </a:solidFill>
            </a:endParaRPr>
          </a:p>
        </p:txBody>
      </p:sp>
      <p:sp>
        <p:nvSpPr>
          <p:cNvPr id="729090" name="Rectangle 1026"/>
          <p:cNvSpPr>
            <a:spLocks noGrp="1" noRot="1" noChangeAspect="1" noChangeArrowheads="1" noTextEdit="1"/>
          </p:cNvSpPr>
          <p:nvPr>
            <p:ph type="sldImg"/>
          </p:nvPr>
        </p:nvSpPr>
        <p:spPr>
          <a:ln/>
        </p:spPr>
      </p:sp>
      <p:sp>
        <p:nvSpPr>
          <p:cNvPr id="729091"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AB6C6B77-6EFB-1045-A40D-FD47ED6B1378}" type="slidenum">
              <a:rPr lang="en-US" sz="1200">
                <a:solidFill>
                  <a:prstClr val="black"/>
                </a:solidFill>
              </a:rPr>
              <a:pPr/>
              <a:t>91</a:t>
            </a:fld>
            <a:endParaRPr lang="en-US" sz="1200">
              <a:solidFill>
                <a:prstClr val="black"/>
              </a:solidFill>
            </a:endParaRPr>
          </a:p>
        </p:txBody>
      </p:sp>
      <p:sp>
        <p:nvSpPr>
          <p:cNvPr id="751618" name="Rectangle 1026"/>
          <p:cNvSpPr>
            <a:spLocks noGrp="1" noRot="1" noChangeAspect="1" noChangeArrowheads="1" noTextEdit="1"/>
          </p:cNvSpPr>
          <p:nvPr>
            <p:ph type="sldImg"/>
          </p:nvPr>
        </p:nvSpPr>
        <p:spPr>
          <a:ln/>
        </p:spPr>
      </p:sp>
      <p:sp>
        <p:nvSpPr>
          <p:cNvPr id="751619"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1B4F5A2E-0057-2145-96D2-B550FC98BE55}" type="slidenum">
              <a:rPr lang="en-US" sz="1200">
                <a:solidFill>
                  <a:prstClr val="black"/>
                </a:solidFill>
              </a:rPr>
              <a:pPr/>
              <a:t>92</a:t>
            </a:fld>
            <a:endParaRPr lang="en-US" sz="1200">
              <a:solidFill>
                <a:prstClr val="black"/>
              </a:solidFill>
            </a:endParaRPr>
          </a:p>
        </p:txBody>
      </p:sp>
      <p:sp>
        <p:nvSpPr>
          <p:cNvPr id="759810" name="Rectangle 2"/>
          <p:cNvSpPr>
            <a:spLocks noGrp="1" noRot="1" noChangeAspect="1" noChangeArrowheads="1" noTextEdit="1"/>
          </p:cNvSpPr>
          <p:nvPr>
            <p:ph type="sldImg"/>
          </p:nvPr>
        </p:nvSpPr>
        <p:spPr>
          <a:ln/>
        </p:spPr>
      </p:sp>
      <p:sp>
        <p:nvSpPr>
          <p:cNvPr id="7598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BF5D736E-382D-A941-83FE-70054CCF16BC}" type="slidenum">
              <a:rPr lang="en-US" sz="1200">
                <a:solidFill>
                  <a:prstClr val="black"/>
                </a:solidFill>
              </a:rPr>
              <a:pPr/>
              <a:t>93</a:t>
            </a:fld>
            <a:endParaRPr lang="en-US" sz="1200">
              <a:solidFill>
                <a:prstClr val="black"/>
              </a:solidFill>
            </a:endParaRPr>
          </a:p>
        </p:txBody>
      </p:sp>
      <p:sp>
        <p:nvSpPr>
          <p:cNvPr id="761858" name="Rectangle 2"/>
          <p:cNvSpPr>
            <a:spLocks noGrp="1" noRot="1" noChangeAspect="1" noChangeArrowheads="1" noTextEdit="1"/>
          </p:cNvSpPr>
          <p:nvPr>
            <p:ph type="sldImg"/>
          </p:nvPr>
        </p:nvSpPr>
        <p:spPr>
          <a:ln/>
        </p:spPr>
      </p:sp>
      <p:sp>
        <p:nvSpPr>
          <p:cNvPr id="7618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t>This statement on divine healing was adopted by the Assemblies of God General Presbytery, August 20, 1974 (http://ag.org/top/beliefs/position_papers/4184_healing.cfm)</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87978B5C-23C5-FB4F-BC66-1E607E2E236C}" type="slidenum">
              <a:rPr lang="en-US" sz="1200">
                <a:solidFill>
                  <a:prstClr val="black"/>
                </a:solidFill>
              </a:rPr>
              <a:pPr/>
              <a:t>94</a:t>
            </a:fld>
            <a:endParaRPr lang="en-US" sz="1200">
              <a:solidFill>
                <a:prstClr val="black"/>
              </a:solidFill>
            </a:endParaRPr>
          </a:p>
        </p:txBody>
      </p:sp>
      <p:sp>
        <p:nvSpPr>
          <p:cNvPr id="768002" name="Rectangle 2"/>
          <p:cNvSpPr>
            <a:spLocks noGrp="1" noRot="1" noChangeAspect="1" noChangeArrowheads="1" noTextEdit="1"/>
          </p:cNvSpPr>
          <p:nvPr>
            <p:ph type="sldImg"/>
          </p:nvPr>
        </p:nvSpPr>
        <p:spPr>
          <a:ln/>
        </p:spPr>
      </p:sp>
      <p:sp>
        <p:nvSpPr>
          <p:cNvPr id="76800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AAAFA0-2159-6E4E-A091-BA8BC66F261A}" type="slidenum">
              <a:rPr lang="en-US" sz="1200">
                <a:solidFill>
                  <a:prstClr val="black"/>
                </a:solidFill>
              </a:rPr>
              <a:pPr/>
              <a:t>9</a:t>
            </a:fld>
            <a:endParaRPr lang="en-US" sz="1200">
              <a:solidFill>
                <a:prstClr val="black"/>
              </a:solidFill>
            </a:endParaRPr>
          </a:p>
        </p:txBody>
      </p:sp>
      <p:sp>
        <p:nvSpPr>
          <p:cNvPr id="529410" name="Rectangle 2"/>
          <p:cNvSpPr>
            <a:spLocks noGrp="1" noRot="1" noChangeAspect="1" noChangeArrowheads="1" noTextEdit="1"/>
          </p:cNvSpPr>
          <p:nvPr>
            <p:ph type="sldImg"/>
          </p:nvPr>
        </p:nvSpPr>
        <p:spPr>
          <a:ln/>
        </p:spPr>
      </p:sp>
      <p:sp>
        <p:nvSpPr>
          <p:cNvPr id="5294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2600F750-B51F-A041-A70C-8C2484753B9E}" type="slidenum">
              <a:rPr lang="en-US" sz="1200">
                <a:solidFill>
                  <a:prstClr val="black"/>
                </a:solidFill>
              </a:rPr>
              <a:pPr/>
              <a:t>95</a:t>
            </a:fld>
            <a:endParaRPr lang="en-US" sz="1200">
              <a:solidFill>
                <a:prstClr val="black"/>
              </a:solidFill>
            </a:endParaRPr>
          </a:p>
        </p:txBody>
      </p:sp>
      <p:sp>
        <p:nvSpPr>
          <p:cNvPr id="772098" name="Rectangle 2"/>
          <p:cNvSpPr>
            <a:spLocks noGrp="1" noRot="1" noChangeAspect="1" noChangeArrowheads="1"/>
          </p:cNvSpPr>
          <p:nvPr>
            <p:ph type="sldImg"/>
          </p:nvPr>
        </p:nvSpPr>
        <p:spPr>
          <a:solidFill>
            <a:srgbClr val="FFFFFF"/>
          </a:solidFill>
          <a:ln/>
        </p:spPr>
      </p:sp>
      <p:sp>
        <p:nvSpPr>
          <p:cNvPr id="772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3828FC4D-565D-1F40-8CB3-3300FCBDE829}" type="slidenum">
              <a:rPr lang="en-US" sz="1200">
                <a:solidFill>
                  <a:prstClr val="black"/>
                </a:solidFill>
              </a:rPr>
              <a:pPr/>
              <a:t>96</a:t>
            </a:fld>
            <a:endParaRPr lang="en-US" sz="1200">
              <a:solidFill>
                <a:prstClr val="black"/>
              </a:solidFill>
            </a:endParaRPr>
          </a:p>
        </p:txBody>
      </p:sp>
      <p:sp>
        <p:nvSpPr>
          <p:cNvPr id="774146" name="Rectangle 2"/>
          <p:cNvSpPr>
            <a:spLocks noGrp="1" noRot="1" noChangeAspect="1" noChangeArrowheads="1"/>
          </p:cNvSpPr>
          <p:nvPr>
            <p:ph type="sldImg"/>
          </p:nvPr>
        </p:nvSpPr>
        <p:spPr>
          <a:solidFill>
            <a:srgbClr val="FFFFFF"/>
          </a:solidFill>
          <a:ln/>
        </p:spPr>
      </p:sp>
      <p:sp>
        <p:nvSpPr>
          <p:cNvPr id="774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C59386B-5F21-CE47-AAA9-6EC3A93953FD}" type="slidenum">
              <a:rPr lang="en-US" sz="1200">
                <a:solidFill>
                  <a:prstClr val="black"/>
                </a:solidFill>
              </a:rPr>
              <a:pPr/>
              <a:t>97</a:t>
            </a:fld>
            <a:endParaRPr lang="en-US" sz="1200">
              <a:solidFill>
                <a:prstClr val="black"/>
              </a:solidFill>
            </a:endParaRPr>
          </a:p>
        </p:txBody>
      </p:sp>
      <p:sp>
        <p:nvSpPr>
          <p:cNvPr id="776194" name="Rectangle 2"/>
          <p:cNvSpPr>
            <a:spLocks noGrp="1" noRot="1" noChangeAspect="1" noChangeArrowheads="1"/>
          </p:cNvSpPr>
          <p:nvPr>
            <p:ph type="sldImg"/>
          </p:nvPr>
        </p:nvSpPr>
        <p:spPr>
          <a:solidFill>
            <a:srgbClr val="FFFFFF"/>
          </a:solidFill>
          <a:ln/>
        </p:spPr>
      </p:sp>
      <p:sp>
        <p:nvSpPr>
          <p:cNvPr id="77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7407EABC-7AE5-F848-B3DE-7DA3149B92E6}" type="slidenum">
              <a:rPr lang="en-US" sz="1200">
                <a:solidFill>
                  <a:prstClr val="black"/>
                </a:solidFill>
              </a:rPr>
              <a:pPr/>
              <a:t>98</a:t>
            </a:fld>
            <a:endParaRPr lang="en-US" sz="1200">
              <a:solidFill>
                <a:prstClr val="black"/>
              </a:solidFill>
            </a:endParaRPr>
          </a:p>
        </p:txBody>
      </p:sp>
      <p:sp>
        <p:nvSpPr>
          <p:cNvPr id="778242" name="Rectangle 2"/>
          <p:cNvSpPr>
            <a:spLocks noGrp="1" noRot="1" noChangeAspect="1" noChangeArrowheads="1" noTextEdit="1"/>
          </p:cNvSpPr>
          <p:nvPr>
            <p:ph type="sldImg"/>
          </p:nvPr>
        </p:nvSpPr>
        <p:spPr>
          <a:ln/>
        </p:spPr>
      </p:sp>
      <p:sp>
        <p:nvSpPr>
          <p:cNvPr id="7782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257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6122780D-F9D6-9542-B085-986BE2BFDC20}" type="slidenum">
              <a:rPr lang="en-US" sz="1200">
                <a:solidFill>
                  <a:prstClr val="black"/>
                </a:solidFill>
              </a:rPr>
              <a:pPr/>
              <a:t>99</a:t>
            </a:fld>
            <a:endParaRPr lang="en-US" sz="1200">
              <a:solidFill>
                <a:prstClr val="black"/>
              </a:solidFill>
            </a:endParaRPr>
          </a:p>
        </p:txBody>
      </p:sp>
      <p:sp>
        <p:nvSpPr>
          <p:cNvPr id="792578" name="Rectangle 2"/>
          <p:cNvSpPr>
            <a:spLocks noGrp="1" noRot="1" noChangeAspect="1" noChangeArrowheads="1" noTextEdit="1"/>
          </p:cNvSpPr>
          <p:nvPr>
            <p:ph type="sldImg"/>
          </p:nvPr>
        </p:nvSpPr>
        <p:spPr>
          <a:ln/>
        </p:spPr>
      </p:sp>
      <p:sp>
        <p:nvSpPr>
          <p:cNvPr id="79257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963DBA50-EEFF-D849-9E6D-0BC133054FF5}" type="slidenum">
              <a:rPr lang="en-US" sz="1200">
                <a:solidFill>
                  <a:prstClr val="black"/>
                </a:solidFill>
              </a:rPr>
              <a:pPr/>
              <a:t>100</a:t>
            </a:fld>
            <a:endParaRPr lang="en-US" sz="1200">
              <a:solidFill>
                <a:prstClr val="black"/>
              </a:solidFill>
            </a:endParaRPr>
          </a:p>
        </p:txBody>
      </p:sp>
      <p:sp>
        <p:nvSpPr>
          <p:cNvPr id="786434" name="Rectangle 2"/>
          <p:cNvSpPr>
            <a:spLocks noGrp="1" noRot="1" noChangeAspect="1" noChangeArrowheads="1" noTextEdit="1"/>
          </p:cNvSpPr>
          <p:nvPr>
            <p:ph type="sldImg"/>
          </p:nvPr>
        </p:nvSpPr>
        <p:spPr>
          <a:ln/>
        </p:spPr>
      </p:sp>
      <p:sp>
        <p:nvSpPr>
          <p:cNvPr id="786435"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C1871314-16AB-2C43-9BB0-4C6AC1C73981}" type="slidenum">
              <a:rPr lang="en-US" sz="1200">
                <a:solidFill>
                  <a:prstClr val="black"/>
                </a:solidFill>
              </a:rPr>
              <a:pPr/>
              <a:t>101</a:t>
            </a:fld>
            <a:endParaRPr lang="en-US" sz="1200">
              <a:solidFill>
                <a:prstClr val="black"/>
              </a:solidFill>
            </a:endParaRPr>
          </a:p>
        </p:txBody>
      </p:sp>
      <p:sp>
        <p:nvSpPr>
          <p:cNvPr id="788482" name="Rectangle 2"/>
          <p:cNvSpPr>
            <a:spLocks noGrp="1" noRot="1" noChangeAspect="1" noChangeArrowheads="1" noTextEdit="1"/>
          </p:cNvSpPr>
          <p:nvPr>
            <p:ph type="sldImg"/>
          </p:nvPr>
        </p:nvSpPr>
        <p:spPr>
          <a:ln/>
        </p:spPr>
      </p:sp>
      <p:sp>
        <p:nvSpPr>
          <p:cNvPr id="78848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E96C95E2-DFE6-C54E-8780-1AF2AA3E418B}" type="slidenum">
              <a:rPr lang="en-US" sz="1200">
                <a:solidFill>
                  <a:prstClr val="black"/>
                </a:solidFill>
              </a:rPr>
              <a:pPr/>
              <a:t>102</a:t>
            </a:fld>
            <a:endParaRPr lang="en-US" sz="1200">
              <a:solidFill>
                <a:prstClr val="black"/>
              </a:solidFill>
            </a:endParaRPr>
          </a:p>
        </p:txBody>
      </p:sp>
      <p:sp>
        <p:nvSpPr>
          <p:cNvPr id="813058" name="Rectangle 1026"/>
          <p:cNvSpPr>
            <a:spLocks noGrp="1" noRot="1" noChangeAspect="1" noChangeArrowheads="1"/>
          </p:cNvSpPr>
          <p:nvPr>
            <p:ph type="sldImg"/>
          </p:nvPr>
        </p:nvSpPr>
        <p:spPr>
          <a:solidFill>
            <a:srgbClr val="FFFFFF"/>
          </a:solidFill>
          <a:ln/>
        </p:spPr>
      </p:sp>
      <p:sp>
        <p:nvSpPr>
          <p:cNvPr id="813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532FDCD0-3322-8B48-BD4C-CBD23FD337B2}" type="slidenum">
              <a:rPr lang="en-US" sz="1200">
                <a:solidFill>
                  <a:prstClr val="black"/>
                </a:solidFill>
              </a:rPr>
              <a:pPr/>
              <a:t>103</a:t>
            </a:fld>
            <a:endParaRPr lang="en-US" sz="1200">
              <a:solidFill>
                <a:prstClr val="black"/>
              </a:solidFill>
            </a:endParaRPr>
          </a:p>
        </p:txBody>
      </p:sp>
      <p:sp>
        <p:nvSpPr>
          <p:cNvPr id="815106" name="Rectangle 1026"/>
          <p:cNvSpPr>
            <a:spLocks noGrp="1" noRot="1" noChangeAspect="1" noChangeArrowheads="1" noTextEdit="1"/>
          </p:cNvSpPr>
          <p:nvPr>
            <p:ph type="sldImg"/>
          </p:nvPr>
        </p:nvSpPr>
        <p:spPr>
          <a:ln/>
        </p:spPr>
      </p:sp>
      <p:sp>
        <p:nvSpPr>
          <p:cNvPr id="81510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1031"/>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fld id="{041B970F-F676-4240-AFA3-CDCFFF495AE1}" type="slidenum">
              <a:rPr lang="en-US" sz="1200">
                <a:solidFill>
                  <a:prstClr val="black"/>
                </a:solidFill>
              </a:rPr>
              <a:pPr/>
              <a:t>104</a:t>
            </a:fld>
            <a:endParaRPr lang="en-US" sz="1200">
              <a:solidFill>
                <a:prstClr val="black"/>
              </a:solidFill>
            </a:endParaRPr>
          </a:p>
        </p:txBody>
      </p:sp>
      <p:sp>
        <p:nvSpPr>
          <p:cNvPr id="825346" name="Rectangle 1026"/>
          <p:cNvSpPr>
            <a:spLocks noGrp="1" noRot="1" noChangeAspect="1" noChangeArrowheads="1" noTextEdit="1"/>
          </p:cNvSpPr>
          <p:nvPr>
            <p:ph type="sldImg"/>
          </p:nvPr>
        </p:nvSpPr>
        <p:spPr>
          <a:ln/>
        </p:spPr>
      </p:sp>
      <p:sp>
        <p:nvSpPr>
          <p:cNvPr id="825347" name="Rectangle 1027"/>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184327"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184328"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994A9146-2D9F-FE47-9250-FB4CD9198C7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00820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0BA67E94-B8DF-1047-BA53-422B3AD38FA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076830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1F5ABE-2299-774D-AD09-984ED7871E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435094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2738"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372739" name="Rectangle 3"/>
          <p:cNvSpPr>
            <a:spLocks noGrp="1" noChangeArrowheads="1"/>
          </p:cNvSpPr>
          <p:nvPr>
            <p:ph type="subTitle" idx="1"/>
          </p:nvPr>
        </p:nvSpPr>
        <p:spPr>
          <a:xfrm>
            <a:off x="1371600" y="3886200"/>
            <a:ext cx="6400800" cy="1752600"/>
          </a:xfrm>
        </p:spPr>
        <p:txBody>
          <a:bodyPr/>
          <a:lstStyle>
            <a:lvl1pPr marL="0" indent="0" algn="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C5E54F-D4AD-B941-85DA-3A52227CFA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90064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69A1AF-F281-CB4F-852C-CB895F59CC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520974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9A7A34-11F6-D149-943D-074A2FFEE5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6297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9D2054-5454-8E4C-999E-B743AD8784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14976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F333181-0595-E842-88F0-ED42C11E0E3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200481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B8263C9-C099-2D48-99B3-3ACC74576A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797981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072FFCF-2943-7F46-B994-8DE91385C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304946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022224-AA1F-2243-956B-233B820021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47198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76C7A7-CA2D-5D47-AFC3-2BE7D19264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8043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3ED9F755-FC40-4945-ADE4-4B810563BC0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1584213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31C22E-D6A0-3F42-A68C-E7F2DBBA95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14167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87C198-A5D7-AF4C-9A6B-05FD33A569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13454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64546" name="Rectangle 1026"/>
          <p:cNvSpPr>
            <a:spLocks noGrp="1" noChangeArrowheads="1"/>
          </p:cNvSpPr>
          <p:nvPr>
            <p:ph type="ctrTitle"/>
          </p:nvPr>
        </p:nvSpPr>
        <p:spPr>
          <a:xfrm>
            <a:off x="2819400" y="914400"/>
            <a:ext cx="5867400" cy="2514600"/>
          </a:xfrm>
        </p:spPr>
        <p:txBody>
          <a:bodyPr/>
          <a:lstStyle>
            <a:lvl1pPr>
              <a:defRPr sz="4400"/>
            </a:lvl1pPr>
          </a:lstStyle>
          <a:p>
            <a:r>
              <a:rPr lang="en-US"/>
              <a:t>Click to edit Master title style</a:t>
            </a:r>
          </a:p>
        </p:txBody>
      </p:sp>
      <p:sp>
        <p:nvSpPr>
          <p:cNvPr id="364547" name="Rectangle 1027"/>
          <p:cNvSpPr>
            <a:spLocks noGrp="1" noChangeArrowheads="1"/>
          </p:cNvSpPr>
          <p:nvPr>
            <p:ph type="subTitle" idx="1"/>
          </p:nvPr>
        </p:nvSpPr>
        <p:spPr>
          <a:xfrm>
            <a:off x="2590800" y="3733800"/>
            <a:ext cx="6096000" cy="17526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3549D5B-64BA-8048-83FE-04ABC071BC8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08734511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A78199-87BB-F345-9551-41B5B9C501AE}"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42583861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A7DF9AF-1119-F54F-B41A-A13EB9BB585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191848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908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18EE30-4315-574F-94D4-11BFA6CB6CD5}"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9031169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F5B006-FB9C-A048-A3E9-46528F09F4B1}"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82753013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3E7DFC09-D169-114D-B686-3B73FD72B20F}"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16323094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87BFA120-78B4-5F47-A589-9C4F70088193}"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53269846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2EAF30-6781-2344-A131-4064A912FFF7}"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4220053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934200"/>
            <a:chOff x="0" y="0"/>
            <a:chExt cx="5760" cy="4368"/>
          </a:xfrm>
        </p:grpSpPr>
        <p:sp>
          <p:nvSpPr>
            <p:cNvPr id="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8"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9"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0"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1"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3"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4"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5"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5317" name="Rectangle 21"/>
          <p:cNvSpPr>
            <a:spLocks noGrp="1" noChangeArrowheads="1"/>
          </p:cNvSpPr>
          <p:nvPr>
            <p:ph type="ctrTitle" sz="quarter"/>
          </p:nvPr>
        </p:nvSpPr>
        <p:spPr>
          <a:xfrm>
            <a:off x="685800" y="1828800"/>
            <a:ext cx="7772400" cy="1736725"/>
          </a:xfrm>
        </p:spPr>
        <p:txBody>
          <a:bodyPr/>
          <a:lstStyle>
            <a:lvl1pPr>
              <a:defRPr sz="5400"/>
            </a:lvl1pPr>
          </a:lstStyle>
          <a:p>
            <a:r>
              <a:rPr lang="en-US"/>
              <a:t>Click to edit Master title style</a:t>
            </a:r>
          </a:p>
        </p:txBody>
      </p:sp>
      <p:sp>
        <p:nvSpPr>
          <p:cNvPr id="55318" name="Rectangle 2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3" name="Rectangle 23"/>
          <p:cNvSpPr>
            <a:spLocks noGrp="1" noChangeArrowheads="1"/>
          </p:cNvSpPr>
          <p:nvPr>
            <p:ph type="dt" sz="quarter" idx="10"/>
          </p:nvPr>
        </p:nvSpPr>
        <p:spPr/>
        <p:txBody>
          <a:bodyPr/>
          <a:lstStyle>
            <a:lvl1pPr>
              <a:defRPr/>
            </a:lvl1pPr>
          </a:lstStyle>
          <a:p>
            <a:pPr>
              <a:defRPr/>
            </a:pPr>
            <a:endParaRPr lang="en-US">
              <a:solidFill>
                <a:srgbClr val="FFFFFF"/>
              </a:solidFill>
              <a:latin typeface="Times New Roman"/>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FFFFFF"/>
              </a:solidFill>
              <a:latin typeface="Times New Roman"/>
            </a:endParaRPr>
          </a:p>
        </p:txBody>
      </p:sp>
      <p:sp>
        <p:nvSpPr>
          <p:cNvPr id="25" name="Rectangle 25"/>
          <p:cNvSpPr>
            <a:spLocks noGrp="1" noChangeArrowheads="1"/>
          </p:cNvSpPr>
          <p:nvPr>
            <p:ph type="sldNum" sz="quarter" idx="12"/>
          </p:nvPr>
        </p:nvSpPr>
        <p:spPr/>
        <p:txBody>
          <a:bodyPr/>
          <a:lstStyle>
            <a:lvl1pPr>
              <a:defRPr/>
            </a:lvl1pPr>
          </a:lstStyle>
          <a:p>
            <a:pPr>
              <a:defRPr/>
            </a:pPr>
            <a:fld id="{FEC6715B-7904-D34C-9E18-65AD45F828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246329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AC568AC-29FC-7742-9C83-F83D36F90629}"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133831331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91C9CB-0D47-1A41-BB1C-27B40BE9E6A6}"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227274424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08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00"/>
              </a:solidFill>
              <a:latin typeface="Aria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90D0D-A0CD-AB41-B63C-6D53BE2E73C4}" type="slidenum">
              <a:rPr lang="en-US">
                <a:solidFill>
                  <a:srgbClr val="FFFF00"/>
                </a:solidFill>
              </a:rPr>
              <a:pPr>
                <a:defRPr/>
              </a:pPr>
              <a:t>‹#›</a:t>
            </a:fld>
            <a:endParaRPr lang="en-US">
              <a:solidFill>
                <a:srgbClr val="FFFF00"/>
              </a:solidFill>
            </a:endParaRPr>
          </a:p>
        </p:txBody>
      </p:sp>
    </p:spTree>
    <p:extLst>
      <p:ext uri="{BB962C8B-B14F-4D97-AF65-F5344CB8AC3E}">
        <p14:creationId xmlns:p14="http://schemas.microsoft.com/office/powerpoint/2010/main" val="3981053753"/>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8335AC-DD87-4C4E-A225-1364C2CEF4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51731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C86C213-8DFF-8E47-8566-5C837FA8B3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702939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2F61D-5777-A441-A9C6-F94D0510BB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837842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C6904F-5E9E-EC49-BB3E-FE3418B046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249480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522955D6-4403-BE42-BF6D-C63160A569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902398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D59CA8-EF2D-2442-BA94-319E5D825F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947663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0E2431-2E0E-984E-9F1F-B77AD81BE2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874870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29E08EEC-014B-D64B-AB34-43ABCA2BBC7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660867"/>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F9EBA7-ABA4-B249-BE11-4E3D23FFA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195568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BE91F17-75A5-0C48-88FC-7B78819540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21768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C5ABF66-0D73-5C46-A2EB-0AE861E2C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863538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A95D8F-DE0D-A443-985D-7D660FCC0A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0695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19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81955" name="Rectangle 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686C254-7134-5F4E-941C-CAA287F45BA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6205404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2D6828-9C7B-644B-89FD-6D8B08CA5BB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9452664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BBAA62F-D842-2F44-860B-B0CCF004CBC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8628568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5BD9B5-D0FF-FF46-8868-4569CCA60FD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9118576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2F87BB6E-558D-9941-820A-08B75DE884B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37104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4C550-3A47-8F45-8353-DF60571A877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207941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0069817E-E2C0-8248-AFFE-67BF09CFCE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2169603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AD1C1028-CA4E-1E4F-AB82-DC5D13C4BF5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63502368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3A09B40-337D-5244-A795-F9828C9D7A9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8766274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78558623-8A9F-F948-9179-2FE25DA4A08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156348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9B3A2371-F192-B14E-9B2D-E16C565E3C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3972890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111E27-3757-CA40-B6EA-47EC20F9138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23366377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2743" name="Rectangle 39"/>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72744"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latin typeface="Tahoma"/>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latin typeface="Tahoma"/>
            </a:endParaRPr>
          </a:p>
        </p:txBody>
      </p:sp>
      <p:sp>
        <p:nvSpPr>
          <p:cNvPr id="41" name="Rectangle 41"/>
          <p:cNvSpPr>
            <a:spLocks noGrp="1" noChangeArrowheads="1"/>
          </p:cNvSpPr>
          <p:nvPr>
            <p:ph type="sldNum" sz="quarter" idx="12"/>
          </p:nvPr>
        </p:nvSpPr>
        <p:spPr/>
        <p:txBody>
          <a:bodyPr/>
          <a:lstStyle>
            <a:lvl1pPr>
              <a:defRPr/>
            </a:lvl1pPr>
          </a:lstStyle>
          <a:p>
            <a:pPr>
              <a:defRPr/>
            </a:pPr>
            <a:fld id="{8E4DE7CF-7EC6-094F-BF45-16FA62880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25004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076ED29-659E-9D47-956A-D9E04FB4CC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107654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3420452-FC90-2E40-9A22-1DF20DC0CB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231344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AEC1DBEF-9B29-D044-9141-5F12430C285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650539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9" name="Rectangle 41"/>
          <p:cNvSpPr>
            <a:spLocks noGrp="1" noChangeArrowheads="1"/>
          </p:cNvSpPr>
          <p:nvPr>
            <p:ph type="sldNum" sz="quarter" idx="12"/>
          </p:nvPr>
        </p:nvSpPr>
        <p:spPr>
          <a:ln/>
        </p:spPr>
        <p:txBody>
          <a:bodyPr/>
          <a:lstStyle>
            <a:lvl1pPr>
              <a:defRPr/>
            </a:lvl1pPr>
          </a:lstStyle>
          <a:p>
            <a:pPr>
              <a:defRPr/>
            </a:pPr>
            <a:fld id="{26BA8273-4114-2341-BAF0-C38EE21DBB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03770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23EF7251-0F33-2142-85DF-DABD1613751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816919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5" name="Rectangle 41"/>
          <p:cNvSpPr>
            <a:spLocks noGrp="1" noChangeArrowheads="1"/>
          </p:cNvSpPr>
          <p:nvPr>
            <p:ph type="sldNum" sz="quarter" idx="12"/>
          </p:nvPr>
        </p:nvSpPr>
        <p:spPr>
          <a:ln/>
        </p:spPr>
        <p:txBody>
          <a:bodyPr/>
          <a:lstStyle>
            <a:lvl1pPr>
              <a:defRPr/>
            </a:lvl1pPr>
          </a:lstStyle>
          <a:p>
            <a:pPr>
              <a:defRPr/>
            </a:pPr>
            <a:fld id="{92D965D2-F8FA-6E40-96FD-7F7A070F069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9153603"/>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4" name="Rectangle 41"/>
          <p:cNvSpPr>
            <a:spLocks noGrp="1" noChangeArrowheads="1"/>
          </p:cNvSpPr>
          <p:nvPr>
            <p:ph type="sldNum" sz="quarter" idx="12"/>
          </p:nvPr>
        </p:nvSpPr>
        <p:spPr>
          <a:ln/>
        </p:spPr>
        <p:txBody>
          <a:bodyPr/>
          <a:lstStyle>
            <a:lvl1pPr>
              <a:defRPr/>
            </a:lvl1pPr>
          </a:lstStyle>
          <a:p>
            <a:pPr>
              <a:defRPr/>
            </a:pPr>
            <a:fld id="{3DF271F5-044B-5C4B-9DCC-A7DEA0FACB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0883295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1D3B25A8-1DC6-1A47-A869-5958E3FBCB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6299959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7" name="Rectangle 41"/>
          <p:cNvSpPr>
            <a:spLocks noGrp="1" noChangeArrowheads="1"/>
          </p:cNvSpPr>
          <p:nvPr>
            <p:ph type="sldNum" sz="quarter" idx="12"/>
          </p:nvPr>
        </p:nvSpPr>
        <p:spPr>
          <a:ln/>
        </p:spPr>
        <p:txBody>
          <a:bodyPr/>
          <a:lstStyle>
            <a:lvl1pPr>
              <a:defRPr/>
            </a:lvl1pPr>
          </a:lstStyle>
          <a:p>
            <a:pPr>
              <a:defRPr/>
            </a:pPr>
            <a:fld id="{2E766CE6-A080-E249-BB83-1BD0B9572A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570130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6D540800-C492-D844-AB26-1B7207FCF22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38361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BF57F93-B271-8C4C-A90B-7288958B5E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6198766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93581" name="Rectangle 13"/>
          <p:cNvSpPr>
            <a:spLocks noGrp="1" noChangeArrowheads="1"/>
          </p:cNvSpPr>
          <p:nvPr>
            <p:ph type="subTitle" idx="1"/>
          </p:nvPr>
        </p:nvSpPr>
        <p:spPr>
          <a:xfrm>
            <a:off x="1371600" y="3886200"/>
            <a:ext cx="6400800" cy="1752600"/>
          </a:xfrm>
        </p:spPr>
        <p:txBody>
          <a:bodyPr/>
          <a:lstStyle>
            <a:lvl1pPr marL="0" indent="0" algn="ctr">
              <a:buFont typeface="Times" charset="0"/>
              <a:buNone/>
              <a:defRPr/>
            </a:lvl1pPr>
          </a:lstStyle>
          <a:p>
            <a:r>
              <a:rPr lang="en-US"/>
              <a:t>Click to edit Master subtitle style</a:t>
            </a:r>
          </a:p>
        </p:txBody>
      </p:sp>
      <p:sp>
        <p:nvSpPr>
          <p:cNvPr id="493582"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latin typeface="Times"/>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Times"/>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E7820CA-29B1-BA48-BB5D-37372DDA51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013716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BF1A24-6A95-F04B-BB5C-7B770DE180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159962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DABFC6-D1F5-464D-8017-DC889D9D4F2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95559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19C5CC83-5CD2-3F4F-B0FA-DAF13E29044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380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9" name="Rectangle 25"/>
          <p:cNvSpPr>
            <a:spLocks noGrp="1" noChangeArrowheads="1"/>
          </p:cNvSpPr>
          <p:nvPr>
            <p:ph type="sldNum" sz="quarter" idx="12"/>
          </p:nvPr>
        </p:nvSpPr>
        <p:spPr>
          <a:ln/>
        </p:spPr>
        <p:txBody>
          <a:bodyPr/>
          <a:lstStyle>
            <a:lvl1pPr>
              <a:defRPr/>
            </a:lvl1pPr>
          </a:lstStyle>
          <a:p>
            <a:pPr>
              <a:defRPr/>
            </a:pPr>
            <a:fld id="{5787BA35-EF07-3645-AD01-F097E1375A1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932104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9" name="Rectangle 6"/>
          <p:cNvSpPr>
            <a:spLocks noGrp="1" noChangeArrowheads="1"/>
          </p:cNvSpPr>
          <p:nvPr>
            <p:ph type="sldNum" sz="quarter" idx="12"/>
          </p:nvPr>
        </p:nvSpPr>
        <p:spPr>
          <a:ln/>
        </p:spPr>
        <p:txBody>
          <a:bodyPr/>
          <a:lstStyle>
            <a:lvl1pPr>
              <a:defRPr/>
            </a:lvl1pPr>
          </a:lstStyle>
          <a:p>
            <a:pPr>
              <a:defRPr/>
            </a:pPr>
            <a:fld id="{F725BE5C-D249-4C41-AA31-2FA6A52473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85395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5" name="Rectangle 6"/>
          <p:cNvSpPr>
            <a:spLocks noGrp="1" noChangeArrowheads="1"/>
          </p:cNvSpPr>
          <p:nvPr>
            <p:ph type="sldNum" sz="quarter" idx="12"/>
          </p:nvPr>
        </p:nvSpPr>
        <p:spPr>
          <a:ln/>
        </p:spPr>
        <p:txBody>
          <a:bodyPr/>
          <a:lstStyle>
            <a:lvl1pPr>
              <a:defRPr/>
            </a:lvl1pPr>
          </a:lstStyle>
          <a:p>
            <a:pPr>
              <a:defRPr/>
            </a:pPr>
            <a:fld id="{EEA93AFC-922C-2D4E-81E5-C3504A7E97C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4531013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8AB5D6-9072-A149-ACF3-8AC35FA03BC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91576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67700FC3-4674-9B44-8321-F8098041C2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3940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96B5A6-67D6-7546-BA09-E1E99D86B3A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592006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305717-9D90-3E48-A811-7AA3990CD3E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9424746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5ED7EB-2254-D746-ABC5-EFF5373D70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626329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403" name="Rectangle 1027"/>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614404" name="Rectangle 1028"/>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0"/>
          <p:cNvSpPr>
            <a:spLocks noGrp="1" noChangeArrowheads="1"/>
          </p:cNvSpPr>
          <p:nvPr>
            <p:ph type="ftr" sz="quarter" idx="11"/>
          </p:nvPr>
        </p:nvSpPr>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1"/>
          <p:cNvSpPr>
            <a:spLocks noGrp="1" noChangeArrowheads="1"/>
          </p:cNvSpPr>
          <p:nvPr>
            <p:ph type="sldNum" sz="quarter" idx="12"/>
          </p:nvPr>
        </p:nvSpPr>
        <p:spPr/>
        <p:txBody>
          <a:bodyPr/>
          <a:lstStyle>
            <a:lvl1pPr>
              <a:defRPr/>
            </a:lvl1pPr>
          </a:lstStyle>
          <a:p>
            <a:pPr>
              <a:defRPr/>
            </a:pPr>
            <a:fld id="{E411BC2E-386C-284C-B6AB-41E56675E8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4802566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2DD624AE-BC77-314A-977A-D48E6187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266212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41B5E046-C614-2941-881B-8C5425E3602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67987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5" name="Rectangle 25"/>
          <p:cNvSpPr>
            <a:spLocks noGrp="1" noChangeArrowheads="1"/>
          </p:cNvSpPr>
          <p:nvPr>
            <p:ph type="sldNum" sz="quarter" idx="12"/>
          </p:nvPr>
        </p:nvSpPr>
        <p:spPr>
          <a:ln/>
        </p:spPr>
        <p:txBody>
          <a:bodyPr/>
          <a:lstStyle>
            <a:lvl1pPr>
              <a:defRPr/>
            </a:lvl1pPr>
          </a:lstStyle>
          <a:p>
            <a:pPr>
              <a:defRPr/>
            </a:pPr>
            <a:fld id="{E0EE5859-9630-C048-98E3-4F3781EE700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01382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1AE2F935-E095-A644-A161-35A88B860D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189856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9" name="Rectangle 1039"/>
          <p:cNvSpPr>
            <a:spLocks noGrp="1" noChangeArrowheads="1"/>
          </p:cNvSpPr>
          <p:nvPr>
            <p:ph type="sldNum" sz="quarter" idx="12"/>
          </p:nvPr>
        </p:nvSpPr>
        <p:spPr>
          <a:ln/>
        </p:spPr>
        <p:txBody>
          <a:bodyPr/>
          <a:lstStyle>
            <a:lvl1pPr>
              <a:defRPr/>
            </a:lvl1pPr>
          </a:lstStyle>
          <a:p>
            <a:pPr>
              <a:defRPr/>
            </a:pPr>
            <a:fld id="{5CA96561-0BD0-B941-BAD8-1CEF58B667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0968633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9"/>
          <p:cNvSpPr>
            <a:spLocks noGrp="1" noChangeArrowheads="1"/>
          </p:cNvSpPr>
          <p:nvPr>
            <p:ph type="sldNum" sz="quarter" idx="12"/>
          </p:nvPr>
        </p:nvSpPr>
        <p:spPr>
          <a:ln/>
        </p:spPr>
        <p:txBody>
          <a:bodyPr/>
          <a:lstStyle>
            <a:lvl1pPr>
              <a:defRPr/>
            </a:lvl1pPr>
          </a:lstStyle>
          <a:p>
            <a:pPr>
              <a:defRPr/>
            </a:pPr>
            <a:fld id="{570E699E-7CCA-134C-9B91-8052E98D82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158213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4" name="Rectangle 1039"/>
          <p:cNvSpPr>
            <a:spLocks noGrp="1" noChangeArrowheads="1"/>
          </p:cNvSpPr>
          <p:nvPr>
            <p:ph type="sldNum" sz="quarter" idx="12"/>
          </p:nvPr>
        </p:nvSpPr>
        <p:spPr>
          <a:ln/>
        </p:spPr>
        <p:txBody>
          <a:bodyPr/>
          <a:lstStyle>
            <a:lvl1pPr>
              <a:defRPr/>
            </a:lvl1pPr>
          </a:lstStyle>
          <a:p>
            <a:pPr>
              <a:defRPr/>
            </a:pPr>
            <a:fld id="{094E890B-46AC-2D4C-9CB5-374594E8D91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66076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F8916F48-6282-D84B-B4E2-A074938918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0914780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7" name="Rectangle 1039"/>
          <p:cNvSpPr>
            <a:spLocks noGrp="1" noChangeArrowheads="1"/>
          </p:cNvSpPr>
          <p:nvPr>
            <p:ph type="sldNum" sz="quarter" idx="12"/>
          </p:nvPr>
        </p:nvSpPr>
        <p:spPr>
          <a:ln/>
        </p:spPr>
        <p:txBody>
          <a:bodyPr/>
          <a:lstStyle>
            <a:lvl1pPr>
              <a:defRPr/>
            </a:lvl1pPr>
          </a:lstStyle>
          <a:p>
            <a:pPr>
              <a:defRPr/>
            </a:pPr>
            <a:fld id="{31636D49-A747-074D-9B46-973DE65BDC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325794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EB7BE220-A4E0-D945-A169-63D3BE8971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613538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solidFill>
                <a:srgbClr val="FFFFFF"/>
              </a:solidFill>
              <a:latin typeface="Helvetica"/>
              <a:ea typeface="ＭＳ Ｐゴシック"/>
              <a:cs typeface="ＭＳ Ｐゴシック"/>
            </a:endParaRPr>
          </a:p>
        </p:txBody>
      </p:sp>
      <p:sp>
        <p:nvSpPr>
          <p:cNvPr id="6" name="Rectangle 1039"/>
          <p:cNvSpPr>
            <a:spLocks noGrp="1" noChangeArrowheads="1"/>
          </p:cNvSpPr>
          <p:nvPr>
            <p:ph type="sldNum" sz="quarter" idx="12"/>
          </p:nvPr>
        </p:nvSpPr>
        <p:spPr>
          <a:ln/>
        </p:spPr>
        <p:txBody>
          <a:bodyPr/>
          <a:lstStyle>
            <a:lvl1pPr>
              <a:defRPr/>
            </a:lvl1pPr>
          </a:lstStyle>
          <a:p>
            <a:pPr>
              <a:defRPr/>
            </a:pPr>
            <a:fld id="{C8EAB2B1-2A1E-8141-9AD9-65B3993058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432920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40825" cy="6850063"/>
            <a:chOff x="0" y="0"/>
            <a:chExt cx="5758" cy="4315"/>
          </a:xfrm>
        </p:grpSpPr>
        <p:grpSp>
          <p:nvGrpSpPr>
            <p:cNvPr id="5" name="Group 1027"/>
            <p:cNvGrpSpPr>
              <a:grpSpLocks/>
            </p:cNvGrpSpPr>
            <p:nvPr userDrawn="1"/>
          </p:nvGrpSpPr>
          <p:grpSpPr bwMode="auto">
            <a:xfrm>
              <a:off x="1728" y="2230"/>
              <a:ext cx="4027" cy="2085"/>
              <a:chOff x="1728" y="2230"/>
              <a:chExt cx="4027" cy="2085"/>
            </a:xfrm>
          </p:grpSpPr>
          <p:sp>
            <p:nvSpPr>
              <p:cNvPr id="8" name="Freeform 1028"/>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 name="Freeform 1029"/>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 name="Freeform 1030"/>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 name="Freeform 1031"/>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12" name="Freeform 1032"/>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 name="Freeform 1033"/>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 name="Freeform 1034"/>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6811" name="Rectangle 1035"/>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716812" name="Rectangle 1036"/>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037"/>
          <p:cNvSpPr>
            <a:spLocks noGrp="1" noChangeArrowheads="1"/>
          </p:cNvSpPr>
          <p:nvPr>
            <p:ph type="dt" sz="quarter" idx="10"/>
          </p:nvPr>
        </p:nvSpPr>
        <p:spPr>
          <a:xfrm>
            <a:off x="457200" y="6248400"/>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4" name="Rectangle 1038"/>
          <p:cNvSpPr>
            <a:spLocks noGrp="1" noChangeArrowheads="1"/>
          </p:cNvSpPr>
          <p:nvPr>
            <p:ph type="ftr" sz="quarter" idx="11"/>
          </p:nvPr>
        </p:nvSpPr>
        <p:spPr>
          <a:xfrm>
            <a:off x="3124200" y="625157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15" name="Rectangle 1039"/>
          <p:cNvSpPr>
            <a:spLocks noGrp="1" noChangeArrowheads="1"/>
          </p:cNvSpPr>
          <p:nvPr>
            <p:ph type="sldNum" sz="quarter" idx="12"/>
          </p:nvPr>
        </p:nvSpPr>
        <p:spPr>
          <a:xfrm>
            <a:off x="6553200" y="6254750"/>
            <a:ext cx="2133600" cy="476250"/>
          </a:xfrm>
          <a:prstGeom prst="rect">
            <a:avLst/>
          </a:prstGeom>
        </p:spPr>
        <p:txBody>
          <a:bodyPr/>
          <a:lstStyle>
            <a:lvl1pPr>
              <a:defRPr/>
            </a:lvl1pPr>
          </a:lstStyle>
          <a:p>
            <a:pPr defTabSz="914400" eaLnBrk="0" fontAlgn="base" hangingPunct="0">
              <a:spcBef>
                <a:spcPct val="0"/>
              </a:spcBef>
              <a:spcAft>
                <a:spcPct val="0"/>
              </a:spcAft>
              <a:defRPr/>
            </a:pPr>
            <a:fld id="{569D93FF-32CF-264A-B8D1-F9F68B05DA19}"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9480258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5795CB7A-BF2B-974D-83B1-ABC45FAA038F}"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790796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4" name="Rectangle 25"/>
          <p:cNvSpPr>
            <a:spLocks noGrp="1" noChangeArrowheads="1"/>
          </p:cNvSpPr>
          <p:nvPr>
            <p:ph type="sldNum" sz="quarter" idx="12"/>
          </p:nvPr>
        </p:nvSpPr>
        <p:spPr>
          <a:ln/>
        </p:spPr>
        <p:txBody>
          <a:bodyPr/>
          <a:lstStyle>
            <a:lvl1pPr>
              <a:defRPr/>
            </a:lvl1pPr>
          </a:lstStyle>
          <a:p>
            <a:pPr>
              <a:defRPr/>
            </a:pPr>
            <a:fld id="{EA27BC4E-60AB-9E4F-AB07-81E7A4FE0DD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606224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EFEC4E7-FCA3-8F4A-9A61-2E2C3EB203E5}"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972106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DFD0712-BB92-8949-9B40-2783DC9C8C16}"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3220157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8"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1CFA94BE-5978-E24F-808F-D5ED1C7B0A5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9" name="Footer Placeholder 8"/>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408631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4" name="Slide Number Placeholder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9DD6C885-1264-4740-B322-3964B6CB94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5" name="Footer Placeholder 4"/>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16461271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3"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A68F2A2A-4538-AB4E-8439-B69E1BE98D93}"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4" name="Footer Placeholder 3"/>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8987959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FBEDB12E-CAC3-324A-8300-25ED8B7B6CA1}"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34742654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6"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875838FC-92FE-004B-98E8-28EA08D97E9B}"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7" name="Footer Placeholder 6"/>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54460101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E0728C9D-A99A-FC42-BA11-D6AA142206C4}"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0486318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xfrm>
            <a:off x="457200" y="625157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
        <p:nvSpPr>
          <p:cNvPr id="5" name="Rectangle 3"/>
          <p:cNvSpPr>
            <a:spLocks noGrp="1" noChangeArrowheads="1"/>
          </p:cNvSpPr>
          <p:nvPr>
            <p:ph type="sldNum" sz="quarter" idx="11"/>
          </p:nvPr>
        </p:nvSpPr>
        <p:spPr>
          <a:xfrm>
            <a:off x="6553200" y="6248400"/>
            <a:ext cx="2133600" cy="476250"/>
          </a:xfrm>
          <a:prstGeom prst="rect">
            <a:avLst/>
          </a:prstGeom>
        </p:spPr>
        <p:txBody>
          <a:bodyPr/>
          <a:lstStyle>
            <a:lvl1pPr>
              <a:defRPr/>
            </a:lvl1pPr>
          </a:lstStyle>
          <a:p>
            <a:pPr defTabSz="914400" eaLnBrk="0" fontAlgn="base" hangingPunct="0">
              <a:spcBef>
                <a:spcPct val="0"/>
              </a:spcBef>
              <a:spcAft>
                <a:spcPct val="0"/>
              </a:spcAft>
              <a:defRPr/>
            </a:pPr>
            <a:fld id="{331FC502-DD2C-D040-90C7-C7D659F8673C}" type="slidenum">
              <a:rPr lang="en-US">
                <a:solidFill>
                  <a:srgbClr val="FFFFFF"/>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2"/>
          </p:nvPr>
        </p:nvSpPr>
        <p:spPr>
          <a:xfrm>
            <a:off x="3124200" y="6248400"/>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FFFFFF"/>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90080050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0546" name="Rectangle 1026"/>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20547" name="Rectangle 1027"/>
          <p:cNvSpPr>
            <a:spLocks noGrp="1" noChangeArrowheads="1"/>
          </p:cNvSpPr>
          <p:nvPr>
            <p:ph type="subTitle" idx="1"/>
          </p:nvPr>
        </p:nvSpPr>
        <p:spPr>
          <a:xfrm>
            <a:off x="1371600" y="4343400"/>
            <a:ext cx="6400800" cy="1447800"/>
          </a:xfrm>
        </p:spPr>
        <p:txBody>
          <a:bodyPr/>
          <a:lstStyle>
            <a:lvl1pPr marL="0" indent="0" algn="ctr">
              <a:buFont typeface="Wingdings"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DB7E06E-7096-AD43-B80F-466207AAEB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130118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3CECA5BE-5669-7B4B-81B8-E4964FED6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25286903"/>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56BC452-AF58-9E44-8253-4DA68645896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003846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02EC7DA-665A-4345-85FC-4827DB67A8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5915810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2776C65-7A4C-C242-8737-526C9CE9D3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4510028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7D13F0F-0BAD-724F-981E-53DA909657E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28256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5863358-79E7-1C48-817D-5B6DDC912FA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154753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CDFC2B50-0CC9-BF42-91AE-E6CDB35DBD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97080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5FBD2C-614A-DD44-A353-50CA26824B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4380877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3E83996-BC52-7746-87B5-9D484427F4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7759546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626C3E2-3253-494E-94B7-0D625D5242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48524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49E869D-4E21-6E42-AAA3-43F4C78D875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29144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4D90309D-80F3-B64F-BA97-BB0F7593B9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634906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F35A72F-405F-C148-8D19-F2096C4E4BF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17406401"/>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22946" name="Rectangle 2"/>
          <p:cNvSpPr>
            <a:spLocks noGrp="1" noChangeArrowheads="1"/>
          </p:cNvSpPr>
          <p:nvPr>
            <p:ph type="ctrTitle"/>
          </p:nvPr>
        </p:nvSpPr>
        <p:spPr>
          <a:xfrm>
            <a:off x="685800" y="1828800"/>
            <a:ext cx="7772400" cy="1143000"/>
          </a:xfrm>
        </p:spPr>
        <p:txBody>
          <a:bodyPr/>
          <a:lstStyle>
            <a:lvl1pPr algn="ctr">
              <a:defRPr/>
            </a:lvl1pPr>
          </a:lstStyle>
          <a:p>
            <a:r>
              <a:rPr lang="en-US"/>
              <a:t>Click to edit Master title style</a:t>
            </a:r>
          </a:p>
        </p:txBody>
      </p:sp>
      <p:sp>
        <p:nvSpPr>
          <p:cNvPr id="722947" name="Rectangle 3"/>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9218646-B3A2-5A48-A02D-355D5F48E648}" type="slidenum">
              <a:rPr lang="en-US"/>
              <a:pPr>
                <a:defRPr/>
              </a:pPr>
              <a:t>‹#›</a:t>
            </a:fld>
            <a:endParaRPr lang="en-US"/>
          </a:p>
        </p:txBody>
      </p:sp>
    </p:spTree>
    <p:extLst>
      <p:ext uri="{BB962C8B-B14F-4D97-AF65-F5344CB8AC3E}">
        <p14:creationId xmlns:p14="http://schemas.microsoft.com/office/powerpoint/2010/main" val="163625004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BE954CA-1A70-884A-9C43-FA745258C883}" type="slidenum">
              <a:rPr lang="en-US"/>
              <a:pPr>
                <a:defRPr/>
              </a:pPr>
              <a:t>‹#›</a:t>
            </a:fld>
            <a:endParaRPr lang="en-US"/>
          </a:p>
        </p:txBody>
      </p:sp>
    </p:spTree>
    <p:extLst>
      <p:ext uri="{BB962C8B-B14F-4D97-AF65-F5344CB8AC3E}">
        <p14:creationId xmlns:p14="http://schemas.microsoft.com/office/powerpoint/2010/main" val="16783632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8CB887E-D9E0-5D47-83D2-4C9B4A3025CC}" type="slidenum">
              <a:rPr lang="en-US"/>
              <a:pPr>
                <a:defRPr/>
              </a:pPr>
              <a:t>‹#›</a:t>
            </a:fld>
            <a:endParaRPr lang="en-US"/>
          </a:p>
        </p:txBody>
      </p:sp>
    </p:spTree>
    <p:extLst>
      <p:ext uri="{BB962C8B-B14F-4D97-AF65-F5344CB8AC3E}">
        <p14:creationId xmlns:p14="http://schemas.microsoft.com/office/powerpoint/2010/main" val="278380090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6FAE0EE7-8FE7-1244-A3E2-90232CA05F17}" type="slidenum">
              <a:rPr lang="en-US"/>
              <a:pPr>
                <a:defRPr/>
              </a:pPr>
              <a:t>‹#›</a:t>
            </a:fld>
            <a:endParaRPr lang="en-US"/>
          </a:p>
        </p:txBody>
      </p:sp>
    </p:spTree>
    <p:extLst>
      <p:ext uri="{BB962C8B-B14F-4D97-AF65-F5344CB8AC3E}">
        <p14:creationId xmlns:p14="http://schemas.microsoft.com/office/powerpoint/2010/main" val="2035715641"/>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A72C93E-1EDE-9449-A836-805ACE1F8EA5}" type="slidenum">
              <a:rPr lang="en-US"/>
              <a:pPr>
                <a:defRPr/>
              </a:pPr>
              <a:t>‹#›</a:t>
            </a:fld>
            <a:endParaRPr lang="en-US"/>
          </a:p>
        </p:txBody>
      </p:sp>
    </p:spTree>
    <p:extLst>
      <p:ext uri="{BB962C8B-B14F-4D97-AF65-F5344CB8AC3E}">
        <p14:creationId xmlns:p14="http://schemas.microsoft.com/office/powerpoint/2010/main" val="421395449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1BF580B4-AA4C-1C41-9605-D10F4236D541}" type="slidenum">
              <a:rPr lang="en-US"/>
              <a:pPr>
                <a:defRPr/>
              </a:pPr>
              <a:t>‹#›</a:t>
            </a:fld>
            <a:endParaRPr lang="en-US"/>
          </a:p>
        </p:txBody>
      </p:sp>
    </p:spTree>
    <p:extLst>
      <p:ext uri="{BB962C8B-B14F-4D97-AF65-F5344CB8AC3E}">
        <p14:creationId xmlns:p14="http://schemas.microsoft.com/office/powerpoint/2010/main" val="2136480862"/>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4D27ED1-5A68-4D4E-873A-9C2833103EA2}" type="slidenum">
              <a:rPr lang="en-US"/>
              <a:pPr>
                <a:defRPr/>
              </a:pPr>
              <a:t>‹#›</a:t>
            </a:fld>
            <a:endParaRPr lang="en-US"/>
          </a:p>
        </p:txBody>
      </p:sp>
    </p:spTree>
    <p:extLst>
      <p:ext uri="{BB962C8B-B14F-4D97-AF65-F5344CB8AC3E}">
        <p14:creationId xmlns:p14="http://schemas.microsoft.com/office/powerpoint/2010/main" val="12829879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7DB370-8B0D-4F41-B730-3FF8FA95F886}" type="slidenum">
              <a:rPr lang="en-US"/>
              <a:pPr>
                <a:defRPr/>
              </a:pPr>
              <a:t>‹#›</a:t>
            </a:fld>
            <a:endParaRPr lang="en-US"/>
          </a:p>
        </p:txBody>
      </p:sp>
    </p:spTree>
    <p:extLst>
      <p:ext uri="{BB962C8B-B14F-4D97-AF65-F5344CB8AC3E}">
        <p14:creationId xmlns:p14="http://schemas.microsoft.com/office/powerpoint/2010/main" val="73776600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E8A97C-578D-E14F-AB5C-B42EC663B414}" type="slidenum">
              <a:rPr lang="en-US"/>
              <a:pPr>
                <a:defRPr/>
              </a:pPr>
              <a:t>‹#›</a:t>
            </a:fld>
            <a:endParaRPr lang="en-US"/>
          </a:p>
        </p:txBody>
      </p:sp>
    </p:spTree>
    <p:extLst>
      <p:ext uri="{BB962C8B-B14F-4D97-AF65-F5344CB8AC3E}">
        <p14:creationId xmlns:p14="http://schemas.microsoft.com/office/powerpoint/2010/main" val="115787644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260FCE9A-FFC7-1C48-A0A5-3CBDECCC06E1}" type="slidenum">
              <a:rPr lang="en-US"/>
              <a:pPr>
                <a:defRPr/>
              </a:pPr>
              <a:t>‹#›</a:t>
            </a:fld>
            <a:endParaRPr lang="en-US"/>
          </a:p>
        </p:txBody>
      </p:sp>
    </p:spTree>
    <p:extLst>
      <p:ext uri="{BB962C8B-B14F-4D97-AF65-F5344CB8AC3E}">
        <p14:creationId xmlns:p14="http://schemas.microsoft.com/office/powerpoint/2010/main" val="20368674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96C8851-B4EB-2F4D-845E-3D9A744E516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209342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ahoma"/>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ahoma"/>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6B26E2-C689-3342-A944-A81B0243D050}" type="slidenum">
              <a:rPr lang="en-US"/>
              <a:pPr>
                <a:defRPr/>
              </a:pPr>
              <a:t>‹#›</a:t>
            </a:fld>
            <a:endParaRPr lang="en-US"/>
          </a:p>
        </p:txBody>
      </p:sp>
    </p:spTree>
    <p:extLst>
      <p:ext uri="{BB962C8B-B14F-4D97-AF65-F5344CB8AC3E}">
        <p14:creationId xmlns:p14="http://schemas.microsoft.com/office/powerpoint/2010/main" val="20715815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C7FDE3-716C-E341-BAC5-E16AEE4A0240}" type="slidenum">
              <a:rPr lang="en-US"/>
              <a:pPr>
                <a:defRPr/>
              </a:pPr>
              <a:t>‹#›</a:t>
            </a:fld>
            <a:endParaRPr lang="en-US"/>
          </a:p>
        </p:txBody>
      </p:sp>
    </p:spTree>
    <p:extLst>
      <p:ext uri="{BB962C8B-B14F-4D97-AF65-F5344CB8AC3E}">
        <p14:creationId xmlns:p14="http://schemas.microsoft.com/office/powerpoint/2010/main" val="300209025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3618" name="Rectangle 2"/>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623619" name="Rectangle 3"/>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charset="2"/>
              <a:buNone/>
              <a:defRPr sz="2800"/>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409A1F37-65E3-8740-9F89-7C9F7D9F1A26}"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3875040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88CE65A-41A2-C047-A7CA-1BC305945D0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83271782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89F17F9-8FF5-3244-A2FB-8A43B1F472EC}"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236377202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A33CB8E7-B6A4-0141-9D53-7A05AFC37DE2}"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315996222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329FD105-52A6-1041-8B37-ED840C8A0E1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69903893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57B1F45-3662-034A-A80E-C80C1699D89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42647771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6F9294-F83F-9241-9B17-00E0854B0A07}"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70071161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92EA7-D452-7F4B-AF15-E7ECB51B9C73}"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683723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FFFFFF"/>
              </a:solidFill>
              <a:latin typeface="Times New Roman"/>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FFFFFF"/>
              </a:solidFill>
              <a:latin typeface="Times New Roman"/>
            </a:endParaRPr>
          </a:p>
        </p:txBody>
      </p:sp>
      <p:sp>
        <p:nvSpPr>
          <p:cNvPr id="6" name="Rectangle 25"/>
          <p:cNvSpPr>
            <a:spLocks noGrp="1" noChangeArrowheads="1"/>
          </p:cNvSpPr>
          <p:nvPr>
            <p:ph type="sldNum" sz="quarter" idx="12"/>
          </p:nvPr>
        </p:nvSpPr>
        <p:spPr>
          <a:ln/>
        </p:spPr>
        <p:txBody>
          <a:bodyPr/>
          <a:lstStyle>
            <a:lvl1pPr>
              <a:defRPr/>
            </a:lvl1pPr>
          </a:lstStyle>
          <a:p>
            <a:pPr>
              <a:defRPr/>
            </a:pPr>
            <a:fld id="{BE489F7E-48B3-6D4F-A58E-74372ED3593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572886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EDC8A7-8F2C-4C4A-8A7F-FCA57569774D}"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15758256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424054-E721-1C45-8D16-C664250089A9}"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1463615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DB96"/>
              </a:solidFil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E1CC31C-CEFE-7649-B18B-7ADA9D9DCC04}" type="slidenum">
              <a:rPr lang="en-US">
                <a:solidFill>
                  <a:srgbClr val="FFDB96"/>
                </a:solidFill>
              </a:rPr>
              <a:pPr>
                <a:defRPr/>
              </a:pPr>
              <a:t>‹#›</a:t>
            </a:fld>
            <a:endParaRPr lang="en-US">
              <a:solidFill>
                <a:srgbClr val="FFDB96"/>
              </a:solidFill>
            </a:endParaRPr>
          </a:p>
        </p:txBody>
      </p:sp>
    </p:spTree>
    <p:extLst>
      <p:ext uri="{BB962C8B-B14F-4D97-AF65-F5344CB8AC3E}">
        <p14:creationId xmlns:p14="http://schemas.microsoft.com/office/powerpoint/2010/main" val="8818316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6690" name="Rectangle 2"/>
          <p:cNvSpPr>
            <a:spLocks noGrp="1" noChangeArrowheads="1"/>
          </p:cNvSpPr>
          <p:nvPr>
            <p:ph type="ctrTitle"/>
          </p:nvPr>
        </p:nvSpPr>
        <p:spPr>
          <a:xfrm>
            <a:off x="685800" y="2286000"/>
            <a:ext cx="7772400" cy="1143000"/>
          </a:xfrm>
          <a:effectLst/>
        </p:spPr>
        <p:txBody>
          <a:bodyPr/>
          <a:lstStyle>
            <a:lvl1pPr>
              <a:defRPr sz="5400" b="1"/>
            </a:lvl1pPr>
          </a:lstStyle>
          <a:p>
            <a:r>
              <a:rPr lang="en-US"/>
              <a:t>Click to edit Master title style</a:t>
            </a:r>
          </a:p>
        </p:txBody>
      </p:sp>
      <p:sp>
        <p:nvSpPr>
          <p:cNvPr id="626691" name="Rectangle 3"/>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CEDD1AC-8591-B34A-B932-387EB88A2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30426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494957D9-A47F-EE47-8C09-3504B59DA7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9335999"/>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ED9B089-EA87-4C4E-90C0-58AF8F7A6E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070831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26690AD-10B8-D24C-8881-1583535F8F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17354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2B5A9B8-4F4F-B940-B44A-97612B257A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280849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5854FFBF-19A2-AF42-8C36-72012ADD95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46637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16569B06-CAD7-6E47-86AB-D02EF8CA9E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77810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59875" cy="6870700"/>
            <a:chOff x="0" y="0"/>
            <a:chExt cx="5770" cy="4328"/>
          </a:xfrm>
        </p:grpSpPr>
        <p:sp>
          <p:nvSpPr>
            <p:cNvPr id="5"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6"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7"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8" name="Group 6"/>
            <p:cNvGrpSpPr>
              <a:grpSpLocks/>
            </p:cNvGrpSpPr>
            <p:nvPr/>
          </p:nvGrpSpPr>
          <p:grpSpPr bwMode="auto">
            <a:xfrm>
              <a:off x="4944" y="-5"/>
              <a:ext cx="816" cy="3980"/>
              <a:chOff x="4944" y="-5"/>
              <a:chExt cx="816" cy="3980"/>
            </a:xfrm>
          </p:grpSpPr>
          <p:grpSp>
            <p:nvGrpSpPr>
              <p:cNvPr id="20" name="Group 7"/>
              <p:cNvGrpSpPr>
                <a:grpSpLocks/>
              </p:cNvGrpSpPr>
              <p:nvPr userDrawn="1"/>
            </p:nvGrpSpPr>
            <p:grpSpPr bwMode="auto">
              <a:xfrm>
                <a:off x="5280" y="-5"/>
                <a:ext cx="480" cy="1436"/>
                <a:chOff x="5280" y="-5"/>
                <a:chExt cx="480" cy="1436"/>
              </a:xfrm>
            </p:grpSpPr>
            <p:grpSp>
              <p:nvGrpSpPr>
                <p:cNvPr id="41" name="Group 8"/>
                <p:cNvGrpSpPr>
                  <a:grpSpLocks/>
                </p:cNvGrpSpPr>
                <p:nvPr userDrawn="1"/>
              </p:nvGrpSpPr>
              <p:grpSpPr bwMode="auto">
                <a:xfrm rot="-5400000">
                  <a:off x="5486" y="-4"/>
                  <a:ext cx="177" cy="176"/>
                  <a:chOff x="1682" y="330"/>
                  <a:chExt cx="1720" cy="2560"/>
                </a:xfrm>
              </p:grpSpPr>
              <p:grpSp>
                <p:nvGrpSpPr>
                  <p:cNvPr id="50" name="Group 9"/>
                  <p:cNvGrpSpPr>
                    <a:grpSpLocks/>
                  </p:cNvGrpSpPr>
                  <p:nvPr/>
                </p:nvGrpSpPr>
                <p:grpSpPr bwMode="auto">
                  <a:xfrm>
                    <a:off x="1682" y="330"/>
                    <a:ext cx="1720" cy="2560"/>
                    <a:chOff x="1682" y="330"/>
                    <a:chExt cx="1720" cy="2560"/>
                  </a:xfrm>
                </p:grpSpPr>
                <p:sp>
                  <p:nvSpPr>
                    <p:cNvPr id="57" name="Freeform 10"/>
                    <p:cNvSpPr>
                      <a:spLocks/>
                    </p:cNvSpPr>
                    <p:nvPr/>
                  </p:nvSpPr>
                  <p:spPr bwMode="auto">
                    <a:xfrm>
                      <a:off x="2182" y="337"/>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8" name="Freeform 11"/>
                    <p:cNvSpPr>
                      <a:spLocks/>
                    </p:cNvSpPr>
                    <p:nvPr/>
                  </p:nvSpPr>
                  <p:spPr bwMode="auto">
                    <a:xfrm>
                      <a:off x="1687" y="337"/>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1" name="Oval 12"/>
                  <p:cNvSpPr>
                    <a:spLocks noChangeArrowheads="1"/>
                  </p:cNvSpPr>
                  <p:nvPr/>
                </p:nvSpPr>
                <p:spPr bwMode="auto">
                  <a:xfrm>
                    <a:off x="2387" y="1385"/>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2" name="Freeform 13"/>
                  <p:cNvSpPr>
                    <a:spLocks/>
                  </p:cNvSpPr>
                  <p:nvPr/>
                </p:nvSpPr>
                <p:spPr bwMode="auto">
                  <a:xfrm>
                    <a:off x="2668" y="701"/>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3" name="Freeform 14"/>
                  <p:cNvSpPr>
                    <a:spLocks/>
                  </p:cNvSpPr>
                  <p:nvPr/>
                </p:nvSpPr>
                <p:spPr bwMode="auto">
                  <a:xfrm>
                    <a:off x="2736" y="1603"/>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4" name="Freeform 15"/>
                  <p:cNvSpPr>
                    <a:spLocks/>
                  </p:cNvSpPr>
                  <p:nvPr/>
                </p:nvSpPr>
                <p:spPr bwMode="auto">
                  <a:xfrm>
                    <a:off x="2445" y="1937"/>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5" name="Freeform 16"/>
                  <p:cNvSpPr>
                    <a:spLocks/>
                  </p:cNvSpPr>
                  <p:nvPr/>
                </p:nvSpPr>
                <p:spPr bwMode="auto">
                  <a:xfrm>
                    <a:off x="1901" y="1603"/>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6" name="Freeform 17"/>
                  <p:cNvSpPr>
                    <a:spLocks/>
                  </p:cNvSpPr>
                  <p:nvPr/>
                </p:nvSpPr>
                <p:spPr bwMode="auto">
                  <a:xfrm>
                    <a:off x="2085" y="890"/>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42" name="Picture 1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3" name="Picture 1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4" name="Picture 2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5" name="Picture 2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6" name="Picture 2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7" name="Picture 2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 name="Picture 2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9" name="Picture 2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1" name="Group 26"/>
              <p:cNvGrpSpPr>
                <a:grpSpLocks/>
              </p:cNvGrpSpPr>
              <p:nvPr userDrawn="1"/>
            </p:nvGrpSpPr>
            <p:grpSpPr bwMode="auto">
              <a:xfrm>
                <a:off x="4944" y="1008"/>
                <a:ext cx="522" cy="2967"/>
                <a:chOff x="4944" y="1008"/>
                <a:chExt cx="522" cy="2967"/>
              </a:xfrm>
            </p:grpSpPr>
            <p:pic>
              <p:nvPicPr>
                <p:cNvPr id="22" name="Picture 2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 name="Picture 2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 name="Picture 2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5" name="Picture 3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 name="Picture 3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 name="Picture 3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 name="Picture 3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9" name="Picture 3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 name="Picture 3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1" name="Picture 36"/>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2" name="Picture 37"/>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 name="Picture 38"/>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 name="Picture 39"/>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 name="Picture 40"/>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 name="Picture 41"/>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 name="Picture 42"/>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8" name="Picture 4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 name="Picture 44"/>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45"/>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9"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0"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1"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2"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3"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3"/>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4"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5"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16"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7"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18"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19"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58425" name="Rectangle 57"/>
          <p:cNvSpPr>
            <a:spLocks noGrp="1" noChangeArrowheads="1"/>
          </p:cNvSpPr>
          <p:nvPr>
            <p:ph type="ctrTitle" sz="quarter"/>
          </p:nvPr>
        </p:nvSpPr>
        <p:spPr>
          <a:xfrm>
            <a:off x="685800" y="1370013"/>
            <a:ext cx="6965950" cy="2057400"/>
          </a:xfrm>
        </p:spPr>
        <p:txBody>
          <a:bodyPr/>
          <a:lstStyle>
            <a:lvl1pPr>
              <a:defRPr/>
            </a:lvl1pPr>
          </a:lstStyle>
          <a:p>
            <a:r>
              <a:rPr lang="en-US"/>
              <a:t>Click to edit Master title style</a:t>
            </a:r>
          </a:p>
        </p:txBody>
      </p:sp>
      <p:sp>
        <p:nvSpPr>
          <p:cNvPr id="58426" name="Rectangle 58"/>
          <p:cNvSpPr>
            <a:spLocks noGrp="1" noChangeArrowheads="1"/>
          </p:cNvSpPr>
          <p:nvPr>
            <p:ph type="subTitle" sz="quarter" idx="1"/>
          </p:nvPr>
        </p:nvSpPr>
        <p:spPr>
          <a:xfrm>
            <a:off x="1727200" y="3886200"/>
            <a:ext cx="5640388" cy="1752600"/>
          </a:xfrm>
        </p:spPr>
        <p:txBody>
          <a:bodyPr/>
          <a:lstStyle>
            <a:lvl1pPr marL="0" indent="0" algn="ctr">
              <a:buFontTx/>
              <a:buNone/>
              <a:defRPr/>
            </a:lvl1pPr>
          </a:lstStyle>
          <a:p>
            <a:r>
              <a:rPr lang="en-US"/>
              <a:t>Click to edit Master subtitle style</a:t>
            </a:r>
          </a:p>
        </p:txBody>
      </p:sp>
      <p:sp>
        <p:nvSpPr>
          <p:cNvPr id="59" name="Rectangle 59"/>
          <p:cNvSpPr>
            <a:spLocks noGrp="1" noChangeArrowheads="1"/>
          </p:cNvSpPr>
          <p:nvPr>
            <p:ph type="dt" sz="quarter" idx="10"/>
          </p:nvPr>
        </p:nvSpPr>
        <p:spPr/>
        <p:txBody>
          <a:bodyPr/>
          <a:lstStyle>
            <a:lvl1pPr>
              <a:defRPr/>
            </a:lvl1pPr>
          </a:lstStyle>
          <a:p>
            <a:pPr>
              <a:defRPr/>
            </a:pPr>
            <a:endParaRPr lang="en-US">
              <a:solidFill>
                <a:srgbClr val="2F1311"/>
              </a:solidFill>
              <a:latin typeface="Arial"/>
            </a:endParaRPr>
          </a:p>
        </p:txBody>
      </p:sp>
      <p:sp>
        <p:nvSpPr>
          <p:cNvPr id="60" name="Rectangle 60"/>
          <p:cNvSpPr>
            <a:spLocks noGrp="1" noChangeArrowheads="1"/>
          </p:cNvSpPr>
          <p:nvPr>
            <p:ph type="ftr" sz="quarter" idx="11"/>
          </p:nvPr>
        </p:nvSpPr>
        <p:spPr/>
        <p:txBody>
          <a:bodyPr/>
          <a:lstStyle>
            <a:lvl1pPr>
              <a:defRPr/>
            </a:lvl1pPr>
          </a:lstStyle>
          <a:p>
            <a:pPr>
              <a:defRPr/>
            </a:pPr>
            <a:endParaRPr lang="en-US">
              <a:solidFill>
                <a:srgbClr val="2F1311"/>
              </a:solidFill>
              <a:latin typeface="Arial"/>
            </a:endParaRPr>
          </a:p>
        </p:txBody>
      </p:sp>
      <p:sp>
        <p:nvSpPr>
          <p:cNvPr id="61" name="Rectangle 61"/>
          <p:cNvSpPr>
            <a:spLocks noGrp="1" noChangeArrowheads="1"/>
          </p:cNvSpPr>
          <p:nvPr>
            <p:ph type="sldNum" sz="quarter" idx="12"/>
          </p:nvPr>
        </p:nvSpPr>
        <p:spPr/>
        <p:txBody>
          <a:bodyPr/>
          <a:lstStyle>
            <a:lvl1pPr>
              <a:defRPr/>
            </a:lvl1pPr>
          </a:lstStyle>
          <a:p>
            <a:pPr>
              <a:defRPr/>
            </a:pPr>
            <a:fld id="{D9B37407-A5DD-0A43-B92F-1A292DCCD99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337790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B65200B-07C7-E54C-8D91-467BE3B0BF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615589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C8CF2F4-BD2C-7A40-95E3-2024D6D490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084797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190E12-D52F-4649-ADDD-11EA87A38A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76440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DC017EC-E324-544D-BEDB-3564CD3A9E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365034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52290" name="Rectangle 1026"/>
          <p:cNvSpPr>
            <a:spLocks noGrp="1" noChangeArrowheads="1"/>
          </p:cNvSpPr>
          <p:nvPr>
            <p:ph type="ctrTitle"/>
          </p:nvPr>
        </p:nvSpPr>
        <p:spPr>
          <a:xfrm>
            <a:off x="685800" y="1676400"/>
            <a:ext cx="7772400" cy="1143000"/>
          </a:xfrm>
        </p:spPr>
        <p:txBody>
          <a:bodyPr anchor="b"/>
          <a:lstStyle>
            <a:lvl1pPr algn="ctr">
              <a:defRPr/>
            </a:lvl1pPr>
          </a:lstStyle>
          <a:p>
            <a:r>
              <a:rPr lang="en-US"/>
              <a:t>Click to edit Master title style</a:t>
            </a:r>
          </a:p>
        </p:txBody>
      </p:sp>
      <p:sp>
        <p:nvSpPr>
          <p:cNvPr id="652291" name="Rectangle 1027"/>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xfrm>
            <a:off x="6553200" y="6248400"/>
            <a:ext cx="1905000" cy="457200"/>
          </a:xfrm>
        </p:spPr>
        <p:txBody>
          <a:bodyPr/>
          <a:lstStyle>
            <a:lvl1pPr>
              <a:defRPr/>
            </a:lvl1pPr>
          </a:lstStyle>
          <a:p>
            <a:pPr>
              <a:defRPr/>
            </a:pPr>
            <a:fld id="{2DE69A24-B459-784D-8AA6-B0D787DF396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9507583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9974CF51-4413-2444-8AD7-A53F5D84DD5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4618599"/>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482D829F-468F-2949-AD02-6550CAA8641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8692617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D5074944-FE58-CC4F-8287-8082AC67C645}"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0121976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3"/>
          <p:cNvSpPr>
            <a:spLocks noGrp="1" noChangeArrowheads="1"/>
          </p:cNvSpPr>
          <p:nvPr>
            <p:ph type="sldNum" sz="quarter" idx="12"/>
          </p:nvPr>
        </p:nvSpPr>
        <p:spPr>
          <a:ln/>
        </p:spPr>
        <p:txBody>
          <a:bodyPr/>
          <a:lstStyle>
            <a:lvl1pPr>
              <a:defRPr/>
            </a:lvl1pPr>
          </a:lstStyle>
          <a:p>
            <a:pPr>
              <a:defRPr/>
            </a:pPr>
            <a:fld id="{46C56D10-9E65-964E-BF8C-76066FDB15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7579879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3"/>
          <p:cNvSpPr>
            <a:spLocks noGrp="1" noChangeArrowheads="1"/>
          </p:cNvSpPr>
          <p:nvPr>
            <p:ph type="sldNum" sz="quarter" idx="12"/>
          </p:nvPr>
        </p:nvSpPr>
        <p:spPr>
          <a:ln/>
        </p:spPr>
        <p:txBody>
          <a:bodyPr/>
          <a:lstStyle>
            <a:lvl1pPr>
              <a:defRPr/>
            </a:lvl1pPr>
          </a:lstStyle>
          <a:p>
            <a:pPr>
              <a:defRPr/>
            </a:pPr>
            <a:fld id="{EF3A7BF6-F7CE-4040-804D-BFE3445C008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307347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66189ADB-AAF4-AF4A-ADB9-F10788C8A67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01276810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3"/>
          <p:cNvSpPr>
            <a:spLocks noGrp="1" noChangeArrowheads="1"/>
          </p:cNvSpPr>
          <p:nvPr>
            <p:ph type="sldNum" sz="quarter" idx="12"/>
          </p:nvPr>
        </p:nvSpPr>
        <p:spPr>
          <a:ln/>
        </p:spPr>
        <p:txBody>
          <a:bodyPr/>
          <a:lstStyle>
            <a:lvl1pPr>
              <a:defRPr/>
            </a:lvl1pPr>
          </a:lstStyle>
          <a:p>
            <a:pPr>
              <a:defRPr/>
            </a:pPr>
            <a:fld id="{6770B00C-B378-5B42-8FC6-667E2A49C9E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499298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83645DA-ED53-7C4D-B126-2FE517A9C47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825315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3"/>
          <p:cNvSpPr>
            <a:spLocks noGrp="1" noChangeArrowheads="1"/>
          </p:cNvSpPr>
          <p:nvPr>
            <p:ph type="sldNum" sz="quarter" idx="12"/>
          </p:nvPr>
        </p:nvSpPr>
        <p:spPr>
          <a:ln/>
        </p:spPr>
        <p:txBody>
          <a:bodyPr/>
          <a:lstStyle>
            <a:lvl1pPr>
              <a:defRPr/>
            </a:lvl1pPr>
          </a:lstStyle>
          <a:p>
            <a:pPr>
              <a:defRPr/>
            </a:pPr>
            <a:fld id="{342D7492-D444-964A-BA6A-BE76C0BCD6D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6274445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7E24D95D-AD0E-BE43-B478-B166AF54CB16}"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64927104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3"/>
          <p:cNvSpPr>
            <a:spLocks noGrp="1" noChangeArrowheads="1"/>
          </p:cNvSpPr>
          <p:nvPr>
            <p:ph type="sldNum" sz="quarter" idx="12"/>
          </p:nvPr>
        </p:nvSpPr>
        <p:spPr>
          <a:ln/>
        </p:spPr>
        <p:txBody>
          <a:bodyPr/>
          <a:lstStyle>
            <a:lvl1pPr>
              <a:defRPr/>
            </a:lvl1pPr>
          </a:lstStyle>
          <a:p>
            <a:pPr>
              <a:defRPr/>
            </a:pPr>
            <a:fld id="{87EF15F4-1A00-EE4C-B0DA-8E43CEEE15B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3393746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773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1097731" name="Rectangle 1027"/>
          <p:cNvSpPr>
            <a:spLocks noGrp="1" noChangeArrowheads="1"/>
          </p:cNvSpPr>
          <p:nvPr>
            <p:ph type="subTitle" idx="1"/>
          </p:nvPr>
        </p:nvSpPr>
        <p:spPr>
          <a:xfrm>
            <a:off x="1371600" y="38100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D708F0-0FE7-1143-BE04-62E8EE546C4E}" type="slidenum">
              <a:rPr lang="en-US"/>
              <a:pPr>
                <a:defRPr/>
              </a:pPr>
              <a:t>‹#›</a:t>
            </a:fld>
            <a:endParaRPr lang="en-US"/>
          </a:p>
        </p:txBody>
      </p:sp>
    </p:spTree>
    <p:extLst>
      <p:ext uri="{BB962C8B-B14F-4D97-AF65-F5344CB8AC3E}">
        <p14:creationId xmlns:p14="http://schemas.microsoft.com/office/powerpoint/2010/main" val="426188998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5C4D115-790D-9A4A-9AE2-1D5B719F015F}" type="slidenum">
              <a:rPr lang="en-US"/>
              <a:pPr>
                <a:defRPr/>
              </a:pPr>
              <a:t>‹#›</a:t>
            </a:fld>
            <a:endParaRPr lang="en-US"/>
          </a:p>
        </p:txBody>
      </p:sp>
    </p:spTree>
    <p:extLst>
      <p:ext uri="{BB962C8B-B14F-4D97-AF65-F5344CB8AC3E}">
        <p14:creationId xmlns:p14="http://schemas.microsoft.com/office/powerpoint/2010/main" val="209004050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671E5B9-0C22-2444-ACE9-3E44C4F42151}" type="slidenum">
              <a:rPr lang="en-US"/>
              <a:pPr>
                <a:defRPr/>
              </a:pPr>
              <a:t>‹#›</a:t>
            </a:fld>
            <a:endParaRPr lang="en-US"/>
          </a:p>
        </p:txBody>
      </p:sp>
    </p:spTree>
    <p:extLst>
      <p:ext uri="{BB962C8B-B14F-4D97-AF65-F5344CB8AC3E}">
        <p14:creationId xmlns:p14="http://schemas.microsoft.com/office/powerpoint/2010/main" val="55761930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8EF1340A-0C95-0A48-8114-7D876D95F2A3}" type="slidenum">
              <a:rPr lang="en-US"/>
              <a:pPr>
                <a:defRPr/>
              </a:pPr>
              <a:t>‹#›</a:t>
            </a:fld>
            <a:endParaRPr lang="en-US"/>
          </a:p>
        </p:txBody>
      </p:sp>
    </p:spTree>
    <p:extLst>
      <p:ext uri="{BB962C8B-B14F-4D97-AF65-F5344CB8AC3E}">
        <p14:creationId xmlns:p14="http://schemas.microsoft.com/office/powerpoint/2010/main" val="3288413402"/>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ABB311D8-ECDA-5147-A556-D16C6B4C15FB}" type="slidenum">
              <a:rPr lang="en-US"/>
              <a:pPr>
                <a:defRPr/>
              </a:pPr>
              <a:t>‹#›</a:t>
            </a:fld>
            <a:endParaRPr lang="en-US"/>
          </a:p>
        </p:txBody>
      </p:sp>
    </p:spTree>
    <p:extLst>
      <p:ext uri="{BB962C8B-B14F-4D97-AF65-F5344CB8AC3E}">
        <p14:creationId xmlns:p14="http://schemas.microsoft.com/office/powerpoint/2010/main" val="11364360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227CC7D-8B45-BC4A-A778-688A8E97C42D}"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8102386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08398F23-9965-2443-A72D-781F4BD361AE}" type="slidenum">
              <a:rPr lang="en-US"/>
              <a:pPr>
                <a:defRPr/>
              </a:pPr>
              <a:t>‹#›</a:t>
            </a:fld>
            <a:endParaRPr lang="en-US"/>
          </a:p>
        </p:txBody>
      </p:sp>
    </p:spTree>
    <p:extLst>
      <p:ext uri="{BB962C8B-B14F-4D97-AF65-F5344CB8AC3E}">
        <p14:creationId xmlns:p14="http://schemas.microsoft.com/office/powerpoint/2010/main" val="4364671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F82A30D0-90AA-7B4C-B607-436F9AD19962}" type="slidenum">
              <a:rPr lang="en-US"/>
              <a:pPr>
                <a:defRPr/>
              </a:pPr>
              <a:t>‹#›</a:t>
            </a:fld>
            <a:endParaRPr lang="en-US"/>
          </a:p>
        </p:txBody>
      </p:sp>
    </p:spTree>
    <p:extLst>
      <p:ext uri="{BB962C8B-B14F-4D97-AF65-F5344CB8AC3E}">
        <p14:creationId xmlns:p14="http://schemas.microsoft.com/office/powerpoint/2010/main" val="12587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6CFE387-21D5-634C-8298-326C9A031C2A}" type="slidenum">
              <a:rPr lang="en-US"/>
              <a:pPr>
                <a:defRPr/>
              </a:pPr>
              <a:t>‹#›</a:t>
            </a:fld>
            <a:endParaRPr lang="en-US"/>
          </a:p>
        </p:txBody>
      </p:sp>
    </p:spTree>
    <p:extLst>
      <p:ext uri="{BB962C8B-B14F-4D97-AF65-F5344CB8AC3E}">
        <p14:creationId xmlns:p14="http://schemas.microsoft.com/office/powerpoint/2010/main" val="279508333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67D27A8-8BCE-5840-9593-79AA7B9EB112}" type="slidenum">
              <a:rPr lang="en-US"/>
              <a:pPr>
                <a:defRPr/>
              </a:pPr>
              <a:t>‹#›</a:t>
            </a:fld>
            <a:endParaRPr lang="en-US"/>
          </a:p>
        </p:txBody>
      </p:sp>
    </p:spTree>
    <p:extLst>
      <p:ext uri="{BB962C8B-B14F-4D97-AF65-F5344CB8AC3E}">
        <p14:creationId xmlns:p14="http://schemas.microsoft.com/office/powerpoint/2010/main" val="340631912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1D870BB-BFBA-0C4D-9659-E1BF189EB344}" type="slidenum">
              <a:rPr lang="en-US"/>
              <a:pPr>
                <a:defRPr/>
              </a:pPr>
              <a:t>‹#›</a:t>
            </a:fld>
            <a:endParaRPr lang="en-US"/>
          </a:p>
        </p:txBody>
      </p:sp>
    </p:spTree>
    <p:extLst>
      <p:ext uri="{BB962C8B-B14F-4D97-AF65-F5344CB8AC3E}">
        <p14:creationId xmlns:p14="http://schemas.microsoft.com/office/powerpoint/2010/main" val="5254447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latin typeface="Trebuchet MS"/>
              <a:ea typeface="ヒラギノ角ゴ Pro W3"/>
              <a:cs typeface="ヒラギノ角ゴ Pro W3"/>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17C4F93-9329-654F-A5E1-C664A60E8BD9}" type="slidenum">
              <a:rPr lang="en-US"/>
              <a:pPr>
                <a:defRPr/>
              </a:pPr>
              <a:t>‹#›</a:t>
            </a:fld>
            <a:endParaRPr lang="en-US"/>
          </a:p>
        </p:txBody>
      </p:sp>
    </p:spTree>
    <p:extLst>
      <p:ext uri="{BB962C8B-B14F-4D97-AF65-F5344CB8AC3E}">
        <p14:creationId xmlns:p14="http://schemas.microsoft.com/office/powerpoint/2010/main" val="6993115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56386"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656387" name="Rectangle 1027"/>
          <p:cNvSpPr>
            <a:spLocks noGrp="1" noChangeArrowheads="1"/>
          </p:cNvSpPr>
          <p:nvPr>
            <p:ph type="subTitle" idx="1"/>
          </p:nvPr>
        </p:nvSpPr>
        <p:spPr>
          <a:xfrm>
            <a:off x="2895600" y="4191000"/>
            <a:ext cx="5562600" cy="1600200"/>
          </a:xfrm>
        </p:spPr>
        <p:txBody>
          <a:bodyPr/>
          <a:lstStyle>
            <a:lvl1pPr marL="0" indent="0" algn="r">
              <a:buFont typeface="Tahoma" charset="0"/>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DFC2767-BF4E-B243-9C34-942131A531D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1997969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2C30D46-C7FD-9642-9544-9559AD88890F}"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4123078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D2458D0-134A-FB46-BF31-67CB53BCAB9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373527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E8A220A2-DFB6-5947-B15C-5D2FD22119A9}"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14333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59F21CC7-C726-1345-B1D0-F43478AB949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6632073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4DC4871F-A075-7745-A19D-335E395A593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08162656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DE5F817-C436-7A40-A8A2-EBC06154F54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643118236"/>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7977AAFC-91E4-F647-918E-6FDEDBCE96D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87877253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73930CE-E0DC-E047-8E04-818C0D49BFA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7882434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FEF0967-1339-5344-94DF-88DE6216CD17}"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3870841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880E821-A837-7243-848B-CEF75FB14E8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34080678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66"/>
              </a:solidFill>
              <a:latin typeface="Tahoma"/>
              <a:ea typeface="ＭＳ Ｐゴシック"/>
              <a:cs typeface="ＭＳ Ｐ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C4790E31-2CCD-E24F-812F-1E876F9E54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412627136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4242" name="Rectangle 2"/>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394243" name="Rectangle 3"/>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ftr" sz="quarter" idx="10"/>
          </p:nvPr>
        </p:nvSpPr>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sldNum" sz="quarter" idx="11"/>
          </p:nvPr>
        </p:nvSpPr>
        <p:spPr/>
        <p:txBody>
          <a:bodyPr/>
          <a:lstStyle>
            <a:lvl1pPr>
              <a:defRPr/>
            </a:lvl1pPr>
          </a:lstStyle>
          <a:p>
            <a:pPr>
              <a:defRPr/>
            </a:pPr>
            <a:fld id="{9D68C5D5-6728-C249-B938-04ADF693FA95}" type="slidenum">
              <a:rPr lang="en-US">
                <a:solidFill>
                  <a:srgbClr val="000000"/>
                </a:solidFill>
              </a:rPr>
              <a:pPr>
                <a:defRPr/>
              </a:pPr>
              <a:t>‹#›</a:t>
            </a:fld>
            <a:endParaRPr lang="en-US">
              <a:solidFill>
                <a:srgbClr val="000000"/>
              </a:solidFill>
            </a:endParaRPr>
          </a:p>
        </p:txBody>
      </p:sp>
      <p:sp>
        <p:nvSpPr>
          <p:cNvPr id="6" name="Rectangle 6"/>
          <p:cNvSpPr>
            <a:spLocks noGrp="1" noChangeArrowheads="1"/>
          </p:cNvSpPr>
          <p:nvPr>
            <p:ph type="dt" sz="half" idx="12"/>
          </p:nvPr>
        </p:nvSpPr>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341078544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A9509C5F-3BC5-2943-BE06-2A3F7F3BC530}"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95038700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9C50E30-4EC9-9A42-A71C-B0EAC7A60CA5}"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266561085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FA8A0C4D-065C-5849-A596-43CB4E8B52A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58990473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0F439688-1930-9F4A-BFF5-4D91DECFA760}"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863801129"/>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8" name="Rectangle 1027"/>
          <p:cNvSpPr>
            <a:spLocks noGrp="1" noChangeArrowheads="1"/>
          </p:cNvSpPr>
          <p:nvPr>
            <p:ph type="sldNum" sz="quarter" idx="11"/>
          </p:nvPr>
        </p:nvSpPr>
        <p:spPr>
          <a:ln/>
        </p:spPr>
        <p:txBody>
          <a:bodyPr/>
          <a:lstStyle>
            <a:lvl1pPr>
              <a:defRPr/>
            </a:lvl1pPr>
          </a:lstStyle>
          <a:p>
            <a:pPr>
              <a:defRPr/>
            </a:pPr>
            <a:fld id="{EAB1469C-BC67-854B-8F94-6D174299820D}" type="slidenum">
              <a:rPr lang="en-US">
                <a:solidFill>
                  <a:srgbClr val="000000"/>
                </a:solidFill>
              </a:rPr>
              <a:pPr>
                <a:defRPr/>
              </a:pPr>
              <a:t>‹#›</a:t>
            </a:fld>
            <a:endParaRPr lang="en-US">
              <a:solidFill>
                <a:srgbClr val="000000"/>
              </a:solidFill>
            </a:endParaRPr>
          </a:p>
        </p:txBody>
      </p:sp>
      <p:sp>
        <p:nvSpPr>
          <p:cNvPr id="9"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85917532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4" name="Rectangle 1027"/>
          <p:cNvSpPr>
            <a:spLocks noGrp="1" noChangeArrowheads="1"/>
          </p:cNvSpPr>
          <p:nvPr>
            <p:ph type="sldNum" sz="quarter" idx="11"/>
          </p:nvPr>
        </p:nvSpPr>
        <p:spPr>
          <a:ln/>
        </p:spPr>
        <p:txBody>
          <a:bodyPr/>
          <a:lstStyle>
            <a:lvl1pPr>
              <a:defRPr/>
            </a:lvl1pPr>
          </a:lstStyle>
          <a:p>
            <a:pPr>
              <a:defRPr/>
            </a:pPr>
            <a:fld id="{E8CA8924-5DE5-4E46-972C-ADEE6F30537D}" type="slidenum">
              <a:rPr lang="en-US">
                <a:solidFill>
                  <a:srgbClr val="000000"/>
                </a:solidFill>
              </a:rPr>
              <a:pPr>
                <a:defRPr/>
              </a:pPr>
              <a:t>‹#›</a:t>
            </a:fld>
            <a:endParaRPr lang="en-US">
              <a:solidFill>
                <a:srgbClr val="000000"/>
              </a:solidFill>
            </a:endParaRPr>
          </a:p>
        </p:txBody>
      </p:sp>
      <p:sp>
        <p:nvSpPr>
          <p:cNvPr id="5"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701950119"/>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3" name="Rectangle 1027"/>
          <p:cNvSpPr>
            <a:spLocks noGrp="1" noChangeArrowheads="1"/>
          </p:cNvSpPr>
          <p:nvPr>
            <p:ph type="sldNum" sz="quarter" idx="11"/>
          </p:nvPr>
        </p:nvSpPr>
        <p:spPr>
          <a:ln/>
        </p:spPr>
        <p:txBody>
          <a:bodyPr/>
          <a:lstStyle>
            <a:lvl1pPr>
              <a:defRPr/>
            </a:lvl1pPr>
          </a:lstStyle>
          <a:p>
            <a:pPr>
              <a:defRPr/>
            </a:pPr>
            <a:fld id="{E1CE2413-342E-9748-833B-F8F9022D0948}" type="slidenum">
              <a:rPr lang="en-US">
                <a:solidFill>
                  <a:srgbClr val="000000"/>
                </a:solidFill>
              </a:rPr>
              <a:pPr>
                <a:defRPr/>
              </a:pPr>
              <a:t>‹#›</a:t>
            </a:fld>
            <a:endParaRPr lang="en-US">
              <a:solidFill>
                <a:srgbClr val="000000"/>
              </a:solidFill>
            </a:endParaRPr>
          </a:p>
        </p:txBody>
      </p:sp>
      <p:sp>
        <p:nvSpPr>
          <p:cNvPr id="4"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406408695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F8537DD5-DD68-0D41-A2AA-77AB7D11B863}"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154932050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6" name="Rectangle 1027"/>
          <p:cNvSpPr>
            <a:spLocks noGrp="1" noChangeArrowheads="1"/>
          </p:cNvSpPr>
          <p:nvPr>
            <p:ph type="sldNum" sz="quarter" idx="11"/>
          </p:nvPr>
        </p:nvSpPr>
        <p:spPr>
          <a:ln/>
        </p:spPr>
        <p:txBody>
          <a:bodyPr/>
          <a:lstStyle>
            <a:lvl1pPr>
              <a:defRPr/>
            </a:lvl1pPr>
          </a:lstStyle>
          <a:p>
            <a:pPr>
              <a:defRPr/>
            </a:pPr>
            <a:fld id="{AC23417D-EB0A-8A4C-84A1-CE543A952E44}" type="slidenum">
              <a:rPr lang="en-US">
                <a:solidFill>
                  <a:srgbClr val="000000"/>
                </a:solidFill>
              </a:rPr>
              <a:pPr>
                <a:defRPr/>
              </a:pPr>
              <a:t>‹#›</a:t>
            </a:fld>
            <a:endParaRPr lang="en-US">
              <a:solidFill>
                <a:srgbClr val="000000"/>
              </a:solidFill>
            </a:endParaRPr>
          </a:p>
        </p:txBody>
      </p:sp>
      <p:sp>
        <p:nvSpPr>
          <p:cNvPr id="7"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73292400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FEB104AA-ACF2-7541-8B95-08DB59850963}"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58340638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6"/>
          <p:cNvSpPr>
            <a:spLocks noGrp="1" noChangeArrowheads="1"/>
          </p:cNvSpPr>
          <p:nvPr>
            <p:ph type="ftr" sz="quarter" idx="10"/>
          </p:nvPr>
        </p:nvSpPr>
        <p:spPr>
          <a:ln/>
        </p:spPr>
        <p:txBody>
          <a:bodyPr/>
          <a:lstStyle>
            <a:lvl1pPr>
              <a:defRPr/>
            </a:lvl1pPr>
          </a:lstStyle>
          <a:p>
            <a:pPr>
              <a:defRPr/>
            </a:pPr>
            <a:endParaRPr lang="en-US">
              <a:solidFill>
                <a:srgbClr val="000000"/>
              </a:solidFill>
              <a:latin typeface="Arial"/>
            </a:endParaRPr>
          </a:p>
        </p:txBody>
      </p:sp>
      <p:sp>
        <p:nvSpPr>
          <p:cNvPr id="5" name="Rectangle 1027"/>
          <p:cNvSpPr>
            <a:spLocks noGrp="1" noChangeArrowheads="1"/>
          </p:cNvSpPr>
          <p:nvPr>
            <p:ph type="sldNum" sz="quarter" idx="11"/>
          </p:nvPr>
        </p:nvSpPr>
        <p:spPr>
          <a:ln/>
        </p:spPr>
        <p:txBody>
          <a:bodyPr/>
          <a:lstStyle>
            <a:lvl1pPr>
              <a:defRPr/>
            </a:lvl1pPr>
          </a:lstStyle>
          <a:p>
            <a:pPr>
              <a:defRPr/>
            </a:pPr>
            <a:fld id="{644F6BBD-A8AA-C146-A267-57B8249E0367}" type="slidenum">
              <a:rPr lang="en-US">
                <a:solidFill>
                  <a:srgbClr val="000000"/>
                </a:solidFill>
              </a:rPr>
              <a:pPr>
                <a:defRPr/>
              </a:pPr>
              <a:t>‹#›</a:t>
            </a:fld>
            <a:endParaRPr lang="en-US">
              <a:solidFill>
                <a:srgbClr val="000000"/>
              </a:solidFill>
            </a:endParaRPr>
          </a:p>
        </p:txBody>
      </p:sp>
      <p:sp>
        <p:nvSpPr>
          <p:cNvPr id="6" name="Rectangle 1030"/>
          <p:cNvSpPr>
            <a:spLocks noGrp="1" noChangeArrowheads="1"/>
          </p:cNvSpPr>
          <p:nvPr>
            <p:ph type="dt" sz="half" idx="12"/>
          </p:nvPr>
        </p:nvSpPr>
        <p:spPr>
          <a:ln/>
        </p:spPr>
        <p:txBody>
          <a:bodyPr/>
          <a:lstStyle>
            <a:lvl1pPr>
              <a:defRPr/>
            </a:lvl1pPr>
          </a:lstStyle>
          <a:p>
            <a:pPr>
              <a:defRPr/>
            </a:pPr>
            <a:endParaRPr lang="en-US">
              <a:solidFill>
                <a:srgbClr val="000000"/>
              </a:solidFill>
              <a:latin typeface="Arial"/>
            </a:endParaRPr>
          </a:p>
        </p:txBody>
      </p:sp>
    </p:spTree>
    <p:extLst>
      <p:ext uri="{BB962C8B-B14F-4D97-AF65-F5344CB8AC3E}">
        <p14:creationId xmlns:p14="http://schemas.microsoft.com/office/powerpoint/2010/main" val="56301685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 xmlns:a14="http://schemas.microsoft.com/office/drawing/2010/main">
                  <a:no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637958"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637959" name="Rectangle 1031"/>
          <p:cNvSpPr>
            <a:spLocks noGrp="1" noChangeArrowheads="1"/>
          </p:cNvSpPr>
          <p:nvPr>
            <p:ph type="subTitle" idx="1"/>
          </p:nvPr>
        </p:nvSpPr>
        <p:spPr>
          <a:xfrm>
            <a:off x="1371600" y="3733800"/>
            <a:ext cx="6400800" cy="1873250"/>
          </a:xfrm>
        </p:spPr>
        <p:txBody>
          <a:bodyPr/>
          <a:lstStyle>
            <a:lvl1pPr marL="0" indent="0" algn="ctr">
              <a:buFont typeface="Wingdings"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solidFill>
                <a:srgbClr val="FFFFFF"/>
              </a:solidFill>
              <a:latin typeface="Arial"/>
            </a:endParaRPr>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solidFill>
                <a:srgbClr val="FFFFFF"/>
              </a:solidFill>
              <a:latin typeface="Arial"/>
            </a:endParaRPr>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59FF0EBB-8BE0-5745-9091-1630D00485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5892130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B540346E-F9F4-0846-A911-8340681B5C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75171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CC89DEB2-56B9-6F41-924F-F2B9FD551ED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74191803"/>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48BEBCDC-A3C9-F042-9D2F-A9D6F622A8E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2863412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1B9C8649-7685-704C-B859-2590E43157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5482235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5124B517-1DF4-7648-8695-042010B150A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28368654"/>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CFDE9A6C-4359-6A4D-81E7-81C34C9A75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3129225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C9A09DE8-8525-9943-A661-E7EAF33AC5A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4635409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7D92CA72-67C8-DF4C-8C4D-EA39286B74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639200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A6FE6B91-5BE4-9141-B140-15008A9CDB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9067745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548E3F85-BD36-6E46-9824-6BB3E7BB090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1493107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A3CDB352-3B5F-664C-A341-5DF267D38F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2725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96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9699" name="Rectangle 1027"/>
          <p:cNvSpPr>
            <a:spLocks noGrp="1" noChangeArrowheads="1"/>
          </p:cNvSpPr>
          <p:nvPr>
            <p:ph type="subTitle" idx="1"/>
          </p:nvPr>
        </p:nvSpPr>
        <p:spPr>
          <a:xfrm>
            <a:off x="1371600" y="3886200"/>
            <a:ext cx="6400800" cy="1752600"/>
          </a:xfrm>
        </p:spPr>
        <p:txBody>
          <a:bodyPr/>
          <a:lstStyle>
            <a:lvl1pPr marL="0" indent="0" algn="ctr">
              <a:buFont typeface="Monotype Sort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512C1D5-5588-0042-8435-6CB97728ED0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39962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75997C9-7A19-B847-A47E-92AEEB6C097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384388868"/>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BCE38C-8675-F349-93C3-D831C6F90CE8}"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057834218"/>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C84542-BC6F-E245-98F0-539597DF269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37690391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CA2FE6-C052-AD42-AC8A-95B000CD4CB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770725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50264E-5731-7949-BB1B-9C1677BFB50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18237553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A3809E-E3A4-0E4A-8A3B-26EB4EF64B8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29188836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1B84D443-3C78-C041-9532-D71471D67F1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2046594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456835B-C37F-164B-9165-3FD0F10BACE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7260055"/>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97A7AB-B7D0-3F45-ABBC-82F9E71D2E9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213645194"/>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E630F4-E3A7-E540-AFAA-004E77D3D5DE}"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33627306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2689B5-8365-CD4E-8E0C-96603B3D2913}"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43724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176A1AD-B1DD-6845-9970-FF1F07293EC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810320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A3D921B0-EE2D-954B-8E7E-6E17250A7B9B}"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111356587"/>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AEFBC29-2B4B-B248-882A-E5C7A0B271F2}"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72338887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335C9F8-81E7-1F4E-8526-DD953D9F87A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0008335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A7975BF-3E89-794E-9A97-8DEEAA621AC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90962431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C0E39D57-1166-4A4A-A4C5-09BB1AF3FD8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45476925"/>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22B148E9-E4B8-DC49-B209-BFF9900E9DB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4183307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1943058D-6FBB-8146-8033-E6A59C1545B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31300660"/>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B8BB8D7D-F448-6A4C-B91C-62E346BEFAF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451913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9D35B2D-378A-E34B-A678-3F0FEBA6022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6178428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8D302703-A210-3943-8B78-C3B5FE8049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0887183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00516C8C-D38D-E942-ADA5-5570CC122EE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2146293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4DBF4F0-CEDC-3641-AD90-6CDE00422EA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01073544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xfrm>
            <a:off x="457200" y="6245225"/>
            <a:ext cx="2133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1029"/>
          <p:cNvSpPr>
            <a:spLocks noGrp="1" noChangeArrowheads="1"/>
          </p:cNvSpPr>
          <p:nvPr>
            <p:ph type="ftr" sz="quarter" idx="11"/>
          </p:nvPr>
        </p:nvSpPr>
        <p:spPr>
          <a:xfrm>
            <a:off x="3124200" y="6245225"/>
            <a:ext cx="2895600" cy="47625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1030"/>
          <p:cNvSpPr>
            <a:spLocks noGrp="1" noChangeArrowheads="1"/>
          </p:cNvSpPr>
          <p:nvPr>
            <p:ph type="sldNum" sz="quarter" idx="12"/>
          </p:nvPr>
        </p:nvSpPr>
        <p:spPr>
          <a:xfrm>
            <a:off x="6553200" y="6245225"/>
            <a:ext cx="2133600" cy="476250"/>
          </a:xfrm>
          <a:prstGeom prst="rect">
            <a:avLst/>
          </a:prstGeom>
        </p:spPr>
        <p:txBody>
          <a:bodyPr/>
          <a:lstStyle>
            <a:lvl1pPr>
              <a:defRPr/>
            </a:lvl1pPr>
          </a:lstStyle>
          <a:p>
            <a:pPr defTabSz="914400" eaLnBrk="0" fontAlgn="base" hangingPunct="0">
              <a:spcBef>
                <a:spcPct val="0"/>
              </a:spcBef>
              <a:spcAft>
                <a:spcPct val="0"/>
              </a:spcAft>
              <a:defRPr/>
            </a:pPr>
            <a:fld id="{D9D180EF-9A1D-B54F-834D-F66847418F9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01082405"/>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355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6355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E691C1-F349-D543-A150-C09722E4BEA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74684668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9F15EC27-A050-0346-AEAE-4D5D025350F2}"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575307595"/>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EED1BC-BB5D-674D-BF9B-998C795DDF0A}"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760606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0285AF-E4C6-8842-909C-8982A4E04C81}"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716046927"/>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073C4D16-843D-FB48-8C68-4966AB06A84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0466331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7956CF82-5C0A-5B44-B7EF-A7BFEB92A2BC}"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87198920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7276A524-745E-FD4C-ADB9-FD2E22A3893B}"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99014188"/>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B6DD36-AC30-7244-BC13-213AF13D8D54}"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02849386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E5F793-19CB-A44D-A8BE-7E397A142820}"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14249117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1B8D0C08-8819-8D4D-87A9-D196BB06F260}"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69729607"/>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7DC8121-3874-704C-B757-804F09EC255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299547606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66"/>
              </a:solidFill>
              <a:latin typeface="Century Gothic"/>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221229F-24BE-5749-8147-D5AD674FF37D}" type="slidenum">
              <a:rPr lang="en-US">
                <a:solidFill>
                  <a:srgbClr val="FFFF66"/>
                </a:solidFill>
              </a:rPr>
              <a:pPr>
                <a:defRPr/>
              </a:pPr>
              <a:t>‹#›</a:t>
            </a:fld>
            <a:endParaRPr lang="en-US">
              <a:solidFill>
                <a:srgbClr val="FFFF66"/>
              </a:solidFill>
            </a:endParaRPr>
          </a:p>
        </p:txBody>
      </p:sp>
    </p:spTree>
    <p:extLst>
      <p:ext uri="{BB962C8B-B14F-4D97-AF65-F5344CB8AC3E}">
        <p14:creationId xmlns:p14="http://schemas.microsoft.com/office/powerpoint/2010/main" val="397406576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30786" name="Rectangle 1026"/>
          <p:cNvSpPr>
            <a:spLocks noGrp="1" noChangeArrowheads="1"/>
          </p:cNvSpPr>
          <p:nvPr>
            <p:ph type="ctrTitle"/>
          </p:nvPr>
        </p:nvSpPr>
        <p:spPr>
          <a:xfrm>
            <a:off x="3581400" y="1752600"/>
            <a:ext cx="5105400" cy="2209800"/>
          </a:xfrm>
          <a:effectLst/>
        </p:spPr>
        <p:txBody>
          <a:bodyPr/>
          <a:lstStyle>
            <a:lvl1pPr algn="ctr">
              <a:defRPr sz="4800" i="0">
                <a:latin typeface="Times New Roman" charset="0"/>
              </a:defRPr>
            </a:lvl1pPr>
          </a:lstStyle>
          <a:p>
            <a:r>
              <a:rPr lang="en-US"/>
              <a:t>Click to edit Master title style</a:t>
            </a:r>
          </a:p>
        </p:txBody>
      </p:sp>
      <p:sp>
        <p:nvSpPr>
          <p:cNvPr id="630787" name="Rectangle 1027"/>
          <p:cNvSpPr>
            <a:spLocks noGrp="1" noChangeArrowheads="1"/>
          </p:cNvSpPr>
          <p:nvPr>
            <p:ph type="subTitle" idx="1"/>
          </p:nvPr>
        </p:nvSpPr>
        <p:spPr>
          <a:xfrm>
            <a:off x="3581400" y="4191000"/>
            <a:ext cx="5105400" cy="1447800"/>
          </a:xfrm>
        </p:spPr>
        <p:txBody>
          <a:bodyPr/>
          <a:lstStyle>
            <a:lvl1pPr marL="0" indent="0" algn="ctr">
              <a:buFont typeface="Wingdings" charset="2"/>
              <a:buNone/>
              <a:defRPr>
                <a:latin typeface="Times New Roman" charset="0"/>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5" name="Rectangle 1029"/>
          <p:cNvSpPr>
            <a:spLocks noGrp="1" noChangeArrowheads="1"/>
          </p:cNvSpPr>
          <p:nvPr>
            <p:ph type="ftr" sz="quarter" idx="11"/>
          </p:nvPr>
        </p:nvSpPr>
        <p:spPr>
          <a:xfrm>
            <a:off x="3124200" y="6248400"/>
            <a:ext cx="3124200" cy="457200"/>
          </a:xfrm>
        </p:spPr>
        <p:txBody>
          <a:bodyPr/>
          <a:lstStyle>
            <a:lvl1pPr>
              <a:defRPr>
                <a:latin typeface="Times New Roman" charset="0"/>
              </a:defRPr>
            </a:lvl1pPr>
          </a:lstStyle>
          <a:p>
            <a:pPr>
              <a:defRPr/>
            </a:pPr>
            <a:endParaRPr lang="en-US">
              <a:solidFill>
                <a:srgbClr val="000000"/>
              </a:solidFill>
              <a:ea typeface="MS Pゴシック"/>
              <a:cs typeface="MS Pゴシック"/>
            </a:endParaRPr>
          </a:p>
        </p:txBody>
      </p:sp>
      <p:sp>
        <p:nvSpPr>
          <p:cNvPr id="6" name="Rectangle 1030"/>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D8064704-C5AF-3B43-9D75-251477285E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71542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F53D7B8-DD6F-404F-895C-345FB327D8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049437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916ADF7-72AA-1E4F-8563-1FAE89DDBE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68033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22EB5EC-3781-6841-8E3A-7AEFA6E6C8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7810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75E2431-EB3D-5D43-9B51-885915BFAA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060829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48659D37-C518-F549-99BB-6A472757B9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7076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679CB8DC-D2F3-AF4A-BEDC-10D4AC901B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1500128"/>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33F4575-673E-B14A-814A-00B7639E09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54659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latin typeface="Aria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latin typeface="Aria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87E39D9F-64CB-524E-9B16-9AFB045632C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77282185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C06FD39-BEAE-0F4C-BE66-2BBACFC3E6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456430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4A346F8-6AD3-8C4E-87E8-D43A3952D5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559736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a:ea typeface="MS Pゴシック"/>
              <a:cs typeface="MS Pゴシック"/>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38F7B99-11F7-744D-A941-0E9EC0179F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463338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66626"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666627"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A8BCC-EBFB-474C-BE00-4A83C33CF6C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834430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B6C551-ECC4-624F-85F9-625BFCBB86E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500579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01B00B3-E3EC-AE4E-8632-3EF991EF4F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31494426"/>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6C5DD0-0FC7-934A-9C4F-419EAF9480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588335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555B064-CE27-E041-8BD5-FE7BBA4C6B4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182015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3D17BB-7109-E249-B6A2-FF8267069D7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359952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4E280-2FE8-A84E-AB47-A2D51644305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741403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74786"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74787"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7A266D4D-E813-4044-BC56-2DEA713A3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982617"/>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C6762AE-D13B-9F4B-951C-24B00311115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0085667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3ECF67B-7AF7-7A43-AFEB-0F807AB0B2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1868137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4BC91C-DB50-2641-BA63-D3D6136C1DC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61839559"/>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352179E-12C2-EC4C-9327-511D92E2DBA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71397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277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72771" name="Rectangle 1027"/>
          <p:cNvSpPr>
            <a:spLocks noGrp="1" noChangeArrowheads="1"/>
          </p:cNvSpPr>
          <p:nvPr>
            <p:ph type="subTitle"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817F14B-8147-D341-A4ED-5E7A5AF5C4F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11357210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7470FBE-E7FB-A449-AC24-3D86B818D48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5154328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F030CC6-B56A-A249-A89E-A38ECC86900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1139598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4AD945B6-39B7-DC4C-A091-9C2DD8F0438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7172065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891BAA40-1171-F041-8D6E-41D6C98E68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824945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36068681-9BC0-8746-B905-2C5AFA591D3B}"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5013859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649036-7941-6945-9679-874F1FCE3CD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57656"/>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6A24BE8-A9F4-5C44-95DC-181990EC21EC}"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52602569"/>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68650F4-76EE-E644-B1C1-11C2776C91CF}"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6562347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C2A31B84-4760-DD42-BAA4-B105CB26B91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40378829"/>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F18722F-2CB8-084F-B5C5-2D0748DD1AB4}"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4306968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0B4FE067-D2DD-0F4E-AC62-EC780E4225A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9765175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FFFFFF"/>
              </a:solidFill>
            </a:endParaRPr>
          </a:p>
        </p:txBody>
      </p:sp>
      <p:sp>
        <p:nvSpPr>
          <p:cNvPr id="13"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endParaRPr>
          </a:p>
        </p:txBody>
      </p:sp>
      <p:sp>
        <p:nvSpPr>
          <p:cNvPr id="14"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07CF2810-0DBF-3943-93BC-858E23667E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5876739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55FEC1-E8DB-9D4C-85BE-5A389598721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950341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91A6C9-6CB2-8549-A7E2-1E6EA827301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8449775"/>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E6E1FD-5CFD-C246-BE70-01DDDD5BBE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7154427"/>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F320401-DDC3-7140-9CEB-679F91C3A90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370370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4686A563-422F-9641-B039-B98F17FF34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956320"/>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DDA8B51-FFFE-EC4C-9876-710B575429C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271911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86FF404-DAB1-6142-AD13-8B11A6C1FCB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0288709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FB2919-10B3-304B-A42B-FD5F406BE45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6917745"/>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6D686-73A4-D74F-99DE-7C479860BE3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1172244"/>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E5D10A-BB56-1847-A96A-D1973C6B5BB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2023902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989F23-3CD2-714F-9299-4B24970D9B2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66229919"/>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9C1B34-E1C4-7B46-8786-FBB50A9F214A}" type="slidenum">
              <a:rPr lang="en-US"/>
              <a:pPr>
                <a:defRPr/>
              </a:pPr>
              <a:t>‹#›</a:t>
            </a:fld>
            <a:endParaRPr lang="en-US"/>
          </a:p>
        </p:txBody>
      </p:sp>
    </p:spTree>
    <p:extLst>
      <p:ext uri="{BB962C8B-B14F-4D97-AF65-F5344CB8AC3E}">
        <p14:creationId xmlns:p14="http://schemas.microsoft.com/office/powerpoint/2010/main" val="1520640660"/>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63FCC1-705F-054E-9F20-19A6DDE66872}" type="slidenum">
              <a:rPr lang="en-US"/>
              <a:pPr>
                <a:defRPr/>
              </a:pPr>
              <a:t>‹#›</a:t>
            </a:fld>
            <a:endParaRPr lang="en-US"/>
          </a:p>
        </p:txBody>
      </p:sp>
    </p:spTree>
    <p:extLst>
      <p:ext uri="{BB962C8B-B14F-4D97-AF65-F5344CB8AC3E}">
        <p14:creationId xmlns:p14="http://schemas.microsoft.com/office/powerpoint/2010/main" val="215415272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0B139A-D75D-F74C-A732-C4B5C5BBD8D0}" type="slidenum">
              <a:rPr lang="en-US"/>
              <a:pPr>
                <a:defRPr/>
              </a:pPr>
              <a:t>‹#›</a:t>
            </a:fld>
            <a:endParaRPr lang="en-US"/>
          </a:p>
        </p:txBody>
      </p:sp>
    </p:spTree>
    <p:extLst>
      <p:ext uri="{BB962C8B-B14F-4D97-AF65-F5344CB8AC3E}">
        <p14:creationId xmlns:p14="http://schemas.microsoft.com/office/powerpoint/2010/main" val="361267454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737A8-71F6-5F48-98EF-65F476432390}" type="slidenum">
              <a:rPr lang="en-US"/>
              <a:pPr>
                <a:defRPr/>
              </a:pPr>
              <a:t>‹#›</a:t>
            </a:fld>
            <a:endParaRPr lang="en-US"/>
          </a:p>
        </p:txBody>
      </p:sp>
    </p:spTree>
    <p:extLst>
      <p:ext uri="{BB962C8B-B14F-4D97-AF65-F5344CB8AC3E}">
        <p14:creationId xmlns:p14="http://schemas.microsoft.com/office/powerpoint/2010/main" val="2362042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DC44E2-E2E1-074F-BCB4-F63BA5E4514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0307994"/>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FEE1C-B1D6-F84A-9386-E71A7A021A32}" type="slidenum">
              <a:rPr lang="en-US"/>
              <a:pPr>
                <a:defRPr/>
              </a:pPr>
              <a:t>‹#›</a:t>
            </a:fld>
            <a:endParaRPr lang="en-US"/>
          </a:p>
        </p:txBody>
      </p:sp>
    </p:spTree>
    <p:extLst>
      <p:ext uri="{BB962C8B-B14F-4D97-AF65-F5344CB8AC3E}">
        <p14:creationId xmlns:p14="http://schemas.microsoft.com/office/powerpoint/2010/main" val="4198799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cs typeface="Arial"/>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4BF55BE-F2C1-C145-A143-922389BD0A12}" type="slidenum">
              <a:rPr lang="en-US"/>
              <a:pPr>
                <a:defRPr/>
              </a:pPr>
              <a:t>‹#›</a:t>
            </a:fld>
            <a:endParaRPr lang="en-US"/>
          </a:p>
        </p:txBody>
      </p:sp>
    </p:spTree>
    <p:extLst>
      <p:ext uri="{BB962C8B-B14F-4D97-AF65-F5344CB8AC3E}">
        <p14:creationId xmlns:p14="http://schemas.microsoft.com/office/powerpoint/2010/main" val="2303643775"/>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3575CE6-DAA7-444D-AC1D-D69712B90A71}" type="slidenum">
              <a:rPr lang="en-US"/>
              <a:pPr>
                <a:defRPr/>
              </a:pPr>
              <a:t>‹#›</a:t>
            </a:fld>
            <a:endParaRPr lang="en-US"/>
          </a:p>
        </p:txBody>
      </p:sp>
    </p:spTree>
    <p:extLst>
      <p:ext uri="{BB962C8B-B14F-4D97-AF65-F5344CB8AC3E}">
        <p14:creationId xmlns:p14="http://schemas.microsoft.com/office/powerpoint/2010/main" val="405852140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C11CE80-A826-924C-959D-F273DA0D2FEC}" type="slidenum">
              <a:rPr lang="en-US"/>
              <a:pPr>
                <a:defRPr/>
              </a:pPr>
              <a:t>‹#›</a:t>
            </a:fld>
            <a:endParaRPr lang="en-US"/>
          </a:p>
        </p:txBody>
      </p:sp>
    </p:spTree>
    <p:extLst>
      <p:ext uri="{BB962C8B-B14F-4D97-AF65-F5344CB8AC3E}">
        <p14:creationId xmlns:p14="http://schemas.microsoft.com/office/powerpoint/2010/main" val="2577926372"/>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0CCC0CC-A410-104C-BBF9-49723B8CAF35}" type="slidenum">
              <a:rPr lang="en-US"/>
              <a:pPr>
                <a:defRPr/>
              </a:pPr>
              <a:t>‹#›</a:t>
            </a:fld>
            <a:endParaRPr lang="en-US"/>
          </a:p>
        </p:txBody>
      </p:sp>
    </p:spTree>
    <p:extLst>
      <p:ext uri="{BB962C8B-B14F-4D97-AF65-F5344CB8AC3E}">
        <p14:creationId xmlns:p14="http://schemas.microsoft.com/office/powerpoint/2010/main" val="408624732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267EEB-2630-B348-B298-7E7EAD4E39CB}" type="slidenum">
              <a:rPr lang="en-US"/>
              <a:pPr>
                <a:defRPr/>
              </a:pPr>
              <a:t>‹#›</a:t>
            </a:fld>
            <a:endParaRPr lang="en-US"/>
          </a:p>
        </p:txBody>
      </p:sp>
    </p:spTree>
    <p:extLst>
      <p:ext uri="{BB962C8B-B14F-4D97-AF65-F5344CB8AC3E}">
        <p14:creationId xmlns:p14="http://schemas.microsoft.com/office/powerpoint/2010/main" val="26805418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A73319-0F58-8C43-8307-017800CB73A8}" type="slidenum">
              <a:rPr lang="en-US"/>
              <a:pPr>
                <a:defRPr/>
              </a:pPr>
              <a:t>‹#›</a:t>
            </a:fld>
            <a:endParaRPr lang="en-US"/>
          </a:p>
        </p:txBody>
      </p:sp>
    </p:spTree>
    <p:extLst>
      <p:ext uri="{BB962C8B-B14F-4D97-AF65-F5344CB8AC3E}">
        <p14:creationId xmlns:p14="http://schemas.microsoft.com/office/powerpoint/2010/main" val="260218831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279909067"/>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159828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63592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EDC7906-0FA8-634A-A545-C70D778DB43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7602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533218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572274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9893909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137180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9717333"/>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72075643"/>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423069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66249075"/>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713711"/>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2029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D2F7FD-6539-8E48-8112-49BEFBD505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384128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1486978"/>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6135163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144425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3808867"/>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2976568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553154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88247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00347"/>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768102"/>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70973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23F9C798-2D59-6B46-AB89-E3586C454744}"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10751035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E4E303B8-7E97-E44A-8900-3549AD8FF6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039450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4327933"/>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6829004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6052196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50645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6395245"/>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0564880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5218186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311461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65125918"/>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937213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F305E-609F-0B4C-BE3F-18D29B5E1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2585296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47657916"/>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5033939"/>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7627080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05551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53417504"/>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78301443"/>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4139497"/>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077393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8407542"/>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5114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9CCE23-B087-DE47-AE47-EF57902D22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77183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5436129"/>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5058130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9341756"/>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3619878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784981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88885571"/>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72678574"/>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01484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2604033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913981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D40DE3-CECA-FE46-84B1-DC2C131C9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904051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49065692"/>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520910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8521540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8114999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113580815"/>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62676683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14056540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8456787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56791252"/>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23923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rebuchet MS"/>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0AC879-2C31-9F42-AF7E-B816DE0379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939863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4001461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77232114"/>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44276205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0068887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780633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titlemaster_me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62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06" name="Rectangle 6"/>
          <p:cNvSpPr>
            <a:spLocks noGrp="1" noChangeArrowheads="1"/>
          </p:cNvSpPr>
          <p:nvPr>
            <p:ph type="subTitle" sz="quarter" idx="1"/>
          </p:nvPr>
        </p:nvSpPr>
        <p:spPr>
          <a:xfrm>
            <a:off x="2362200" y="3429000"/>
            <a:ext cx="6400800" cy="1447800"/>
          </a:xfrm>
          <a:solidFill>
            <a:schemeClr val="bg1">
              <a:alpha val="50000"/>
            </a:schemeClr>
          </a:solidFill>
          <a:ln w="76200">
            <a:solidFill>
              <a:schemeClr val="tx1"/>
            </a:solidFill>
          </a:ln>
        </p:spPr>
        <p:txBody>
          <a:bodyPr anchor="ctr"/>
          <a:lstStyle>
            <a:lvl1pPr marL="0" indent="0" algn="ctr">
              <a:buFont typeface="Wingdings" charset="2"/>
              <a:buNone/>
              <a:defRPr/>
            </a:lvl1pPr>
          </a:lstStyle>
          <a:p>
            <a:r>
              <a:rPr lang="en-US"/>
              <a:t>Click to edit Master subtitle style</a:t>
            </a:r>
          </a:p>
        </p:txBody>
      </p:sp>
      <p:sp>
        <p:nvSpPr>
          <p:cNvPr id="51207" name="Rectangle 7"/>
          <p:cNvSpPr>
            <a:spLocks noGrp="1" noChangeArrowheads="1"/>
          </p:cNvSpPr>
          <p:nvPr>
            <p:ph type="ctrTitle" sz="quarter"/>
          </p:nvPr>
        </p:nvSpPr>
        <p:spPr>
          <a:xfrm>
            <a:off x="838200" y="1371600"/>
            <a:ext cx="7620000" cy="2057400"/>
          </a:xfrm>
          <a:solidFill>
            <a:schemeClr val="bg1">
              <a:alpha val="50000"/>
            </a:schemeClr>
          </a:solidFill>
          <a:ln w="76200">
            <a:solidFill>
              <a:schemeClr val="tx1"/>
            </a:solidFill>
          </a:ln>
        </p:spPr>
        <p:txBody>
          <a:bodyPr/>
          <a:lstStyle>
            <a:lvl1pPr algn="ctr">
              <a:defRPr sz="5400">
                <a:solidFill>
                  <a:schemeClr val="tx1"/>
                </a:solidFill>
              </a:defRPr>
            </a:lvl1pPr>
          </a:lstStyle>
          <a:p>
            <a:r>
              <a:rPr lang="en-US"/>
              <a:t>Click to edit Master title style</a:t>
            </a:r>
          </a:p>
        </p:txBody>
      </p:sp>
      <p:sp>
        <p:nvSpPr>
          <p:cNvPr id="5" name="Rectangle 3"/>
          <p:cNvSpPr>
            <a:spLocks noGrp="1" noChangeArrowheads="1"/>
          </p:cNvSpPr>
          <p:nvPr>
            <p:ph type="dt" sz="half" idx="10"/>
          </p:nvPr>
        </p:nvSpPr>
        <p:spPr>
          <a:xfrm>
            <a:off x="304800" y="6248400"/>
            <a:ext cx="1905000" cy="457200"/>
          </a:xfrm>
        </p:spPr>
        <p:txBody>
          <a:bodyPr/>
          <a:lstStyle>
            <a:lvl1pPr>
              <a:defRPr/>
            </a:lvl1pPr>
          </a:lstStyle>
          <a:p>
            <a:pPr>
              <a:defRPr/>
            </a:pPr>
            <a:endParaRPr lang="en-US">
              <a:solidFill>
                <a:srgbClr val="000000"/>
              </a:solidFill>
              <a:latin typeface="Arial"/>
            </a:endParaRPr>
          </a:p>
        </p:txBody>
      </p:sp>
      <p:sp>
        <p:nvSpPr>
          <p:cNvPr id="6" name="Rectangle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Rectangle 5"/>
          <p:cNvSpPr>
            <a:spLocks noGrp="1" noChangeArrowheads="1"/>
          </p:cNvSpPr>
          <p:nvPr>
            <p:ph type="sldNum" sz="quarter" idx="12"/>
          </p:nvPr>
        </p:nvSpPr>
        <p:spPr>
          <a:xfrm>
            <a:off x="70104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CAA98BD-2615-C748-8AE0-8569A10A1B0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008762611"/>
      </p:ext>
    </p:extLst>
  </p:cSld>
  <p:clrMapOvr>
    <a:masterClrMapping/>
  </p:clrMapOvr>
  <p:transition spd="slow"/>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E401FA38-7217-A147-B3C6-1A3236B70AF9}"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690829872"/>
      </p:ext>
    </p:extLst>
  </p:cSld>
  <p:clrMapOvr>
    <a:masterClrMapping/>
  </p:clrMapOvr>
  <p:transition spd="slow"/>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8DA54FB-AC68-3B4D-A96A-03DA1ADF6AF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60367878"/>
      </p:ext>
    </p:extLst>
  </p:cSld>
  <p:clrMapOvr>
    <a:masterClrMapping/>
  </p:clrMapOvr>
  <p:transition spd="slow"/>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84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15000" y="1600200"/>
            <a:ext cx="31242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97D63D3A-0172-874B-8AB3-D0C6C20364F5}"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65206040"/>
      </p:ext>
    </p:extLst>
  </p:cSld>
  <p:clrMapOvr>
    <a:masterClrMapping/>
  </p:clrMapOvr>
  <p:transition spd="slow"/>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8" name="Footer Placeholder 7"/>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9" name="Slide Number Placeholder 8"/>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6979352-5240-6E45-B230-FBB7595CB1BD}"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920703925"/>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B10A96CA-3D1E-0343-907D-037F71F90FF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3352533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4" name="Footer Placeholder 3"/>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5" name="Slide Number Placeholder 4"/>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B9E03CA5-8C45-E746-9CF5-803193893011}"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210431593"/>
      </p:ext>
    </p:extLst>
  </p:cSld>
  <p:clrMapOvr>
    <a:masterClrMapping/>
  </p:clrMapOvr>
  <p:transition spd="slow"/>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3" name="Footer Placeholder 2"/>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4" name="Slide Number Placeholder 3"/>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65E52038-A710-D242-8C3C-F08774212288}"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6119950"/>
      </p:ext>
    </p:extLst>
  </p:cSld>
  <p:clrMapOvr>
    <a:masterClrMapping/>
  </p:clrMapOvr>
  <p:transition spd="slow"/>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73AF3B5E-B840-EB47-A7FA-438A8C2F8600}"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064513662"/>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D1B88BC4-6A29-6844-97F2-D054A09C8DD3}"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872093449"/>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29B45A26-7B67-3B45-9143-447BBA40FDFA}"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906541149"/>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228600"/>
            <a:ext cx="16002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38400" y="228600"/>
            <a:ext cx="4648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p:txBody>
          <a:bodyPr/>
          <a:lstStyle>
            <a:lvl1pPr>
              <a:defRPr/>
            </a:lvl1pPr>
          </a:lstStyle>
          <a:p>
            <a:pPr>
              <a:defRPr/>
            </a:pPr>
            <a:endParaRPr lang="en-US">
              <a:solidFill>
                <a:srgbClr val="000000"/>
              </a:solidFill>
              <a:latin typeface="Arial"/>
            </a:endParaRPr>
          </a:p>
        </p:txBody>
      </p:sp>
      <p:sp>
        <p:nvSpPr>
          <p:cNvPr id="5" name="Footer Placeholder 4"/>
          <p:cNvSpPr>
            <a:spLocks noGrp="1" noChangeArrowheads="1"/>
          </p:cNvSpPr>
          <p:nvPr>
            <p:ph type="ftr" sz="quarter" idx="11"/>
          </p:nvPr>
        </p:nvSpPr>
        <p:spPr>
          <a:xfrm>
            <a:off x="3124200" y="6248400"/>
            <a:ext cx="2895600" cy="457200"/>
          </a:xfrm>
          <a:prstGeom prst="rect">
            <a:avLst/>
          </a:prstGeom>
        </p:spPr>
        <p:txBody>
          <a:bodyPr/>
          <a:lstStyle>
            <a:lvl1pPr>
              <a:defRPr/>
            </a:lvl1pPr>
          </a:lstStyle>
          <a:p>
            <a:pPr defTabSz="914400" eaLnBrk="0" fontAlgn="base" hangingPunct="0">
              <a:spcBef>
                <a:spcPct val="0"/>
              </a:spcBef>
              <a:spcAft>
                <a:spcPct val="0"/>
              </a:spcAft>
              <a:defRPr/>
            </a:pPr>
            <a:endParaRPr lang="en-US">
              <a:solidFill>
                <a:srgbClr val="000000"/>
              </a:solidFill>
              <a:latin typeface="Verdana" charset="0"/>
              <a:ea typeface="ＭＳ Ｐゴシック" charset="0"/>
              <a:cs typeface="ＭＳ Ｐゴシック" charset="0"/>
            </a:endParaRPr>
          </a:p>
        </p:txBody>
      </p:sp>
      <p:sp>
        <p:nvSpPr>
          <p:cNvPr id="6" name="Slide Number Placeholder 5"/>
          <p:cNvSpPr>
            <a:spLocks noGrp="1" noChangeArrowheads="1"/>
          </p:cNvSpPr>
          <p:nvPr>
            <p:ph type="sldNum" sz="quarter" idx="12"/>
          </p:nvPr>
        </p:nvSpPr>
        <p:spPr>
          <a:xfrm>
            <a:off x="6934200" y="6248400"/>
            <a:ext cx="1905000" cy="457200"/>
          </a:xfrm>
          <a:prstGeom prst="rect">
            <a:avLst/>
          </a:prstGeom>
        </p:spPr>
        <p:txBody>
          <a:bodyPr/>
          <a:lstStyle>
            <a:lvl1pPr>
              <a:defRPr/>
            </a:lvl1pPr>
          </a:lstStyle>
          <a:p>
            <a:pPr defTabSz="914400" eaLnBrk="0" fontAlgn="base" hangingPunct="0">
              <a:spcBef>
                <a:spcPct val="0"/>
              </a:spcBef>
              <a:spcAft>
                <a:spcPct val="0"/>
              </a:spcAft>
              <a:defRPr/>
            </a:pPr>
            <a:fld id="{FFED878C-A9BA-014C-95B9-18CE4C2BADCE}" type="slidenum">
              <a:rPr lang="en-US">
                <a:solidFill>
                  <a:srgbClr val="000000"/>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335378708"/>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GB">
              <a:latin typeface="Times New Roman"/>
              <a:ea typeface="Times New Roman"/>
              <a:cs typeface="Times New Roman"/>
            </a:endParaRPr>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GB">
              <a:latin typeface="Times New Roman"/>
              <a:ea typeface="Times New Roman"/>
              <a:cs typeface="Times New Roman"/>
            </a:endParaRPr>
          </a:p>
        </p:txBody>
      </p:sp>
      <p:sp>
        <p:nvSpPr>
          <p:cNvPr id="4" name="Rectangle 6"/>
          <p:cNvSpPr>
            <a:spLocks noGrp="1" noChangeArrowheads="1"/>
          </p:cNvSpPr>
          <p:nvPr>
            <p:ph type="sldNum" sz="quarter" idx="12"/>
          </p:nvPr>
        </p:nvSpPr>
        <p:spPr/>
        <p:txBody>
          <a:bodyPr/>
          <a:lstStyle>
            <a:lvl1pPr eaLnBrk="0" hangingPunct="0">
              <a:defRPr/>
            </a:lvl1pPr>
          </a:lstStyle>
          <a:p>
            <a:pPr>
              <a:defRPr/>
            </a:pPr>
            <a:fld id="{3DABB29D-D2D3-7F46-8554-E6DC592A67B5}" type="slidenum">
              <a:rPr lang="en-GB"/>
              <a:pPr>
                <a:defRPr/>
              </a:pPr>
              <a:t>‹#›</a:t>
            </a:fld>
            <a:endParaRPr lang="en-GB"/>
          </a:p>
        </p:txBody>
      </p:sp>
    </p:spTree>
    <p:extLst>
      <p:ext uri="{BB962C8B-B14F-4D97-AF65-F5344CB8AC3E}">
        <p14:creationId xmlns:p14="http://schemas.microsoft.com/office/powerpoint/2010/main" val="227997293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1"/>
            </a:gs>
            <a:gs pos="100000">
              <a:schemeClr val="bg1">
                <a:gamma/>
                <a:shade val="48627"/>
                <a:invGamma/>
              </a:schemeClr>
            </a:gs>
          </a:gsLst>
          <a:lin ang="27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498475" y="1311275"/>
            <a:ext cx="10429875" cy="5908675"/>
            <a:chOff x="-313" y="824"/>
            <a:chExt cx="6570" cy="3722"/>
          </a:xfrm>
        </p:grpSpPr>
        <p:sp>
          <p:nvSpPr>
            <p:cNvPr id="5" name="Rectangle 3"/>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6" name="Rectangle 4"/>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7" name="Rectangle 5"/>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8" name="Rectangle 6"/>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9" name="Rectangle 7"/>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0" name="Rectangle 8"/>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1" name="Rectangle 9"/>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2" name="Rectangle 10"/>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3" name="Rectangle 11"/>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4" name="Rectangle 12"/>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5" name="Rectangle 13"/>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6" name="Rectangle 14"/>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7" name="Rectangle 15"/>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8" name="Rectangle 16"/>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19" name="Rectangle 17"/>
            <p:cNvSpPr>
              <a:spLocks noChangeArrowheads="1"/>
            </p:cNvSpPr>
            <p:nvPr userDrawn="1"/>
          </p:nvSpPr>
          <p:spPr bwMode="hidden">
            <a:xfrm rot="18603245" flipV="1">
              <a:off x="4054"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0" name="Rectangle 18"/>
            <p:cNvSpPr>
              <a:spLocks noChangeArrowheads="1"/>
            </p:cNvSpPr>
            <p:nvPr userDrawn="1"/>
          </p:nvSpPr>
          <p:spPr bwMode="hidden">
            <a:xfrm rot="39991575" flipH="1" flipV="1">
              <a:off x="5377"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1" name="Rectangle 19"/>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2" name="Rectangle 20"/>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3" name="Rectangle 21"/>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4" name="Rectangle 22"/>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5" name="Rectangle 23"/>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6" name="Rectangle 24"/>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7" name="Rectangle 25"/>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8" name="Rectangle 26"/>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29" name="Rectangle 27"/>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0" name="Rectangle 28"/>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1" name="Rectangle 29"/>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2" name="Rectangle 30"/>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3" name="Rectangle 31"/>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4" name="Rectangle 32"/>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5" name="Rectangle 33"/>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6" name="Rectangle 34"/>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latin typeface="Arial" charset="0"/>
                <a:ea typeface="ＭＳ Ｐゴシック" charset="0"/>
                <a:cs typeface="ＭＳ Ｐゴシック" charset="0"/>
              </a:endParaRPr>
            </a:p>
          </p:txBody>
        </p:sp>
        <p:sp>
          <p:nvSpPr>
            <p:cNvPr id="37" name="Oval 35"/>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8" name="Oval 36"/>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39" name="Oval 37"/>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0" name="Oval 38"/>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1" name="Oval 39"/>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2" name="Oval 40"/>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3" name="Oval 41"/>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4" name="Oval 42"/>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5" name="Oval 43"/>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6" name="Oval 44"/>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7" name="Oval 45"/>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8" name="Oval 46"/>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 name="Oval 47"/>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0" name="Oval 48"/>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1" name="Oval 49"/>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2" name="Oval 50"/>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3" name="Oval 51"/>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 name="Oval 52"/>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5" name="Oval 53"/>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6" name="Oval 54"/>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7" name="Oval 55"/>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8" name="Oval 56"/>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9" name="Oval 57"/>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0" name="Oval 58"/>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1" name="Oval 59"/>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2" name="Oval 60"/>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3" name="Oval 61"/>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4" name="Oval 62"/>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 name="Oval 63"/>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6" name="Oval 64"/>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7" name="Oval 65"/>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8" name="Oval 66"/>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9" name="Oval 67"/>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0" name="Oval 68"/>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 name="Oval 69"/>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2" name="Oval 70"/>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3" name="Oval 71"/>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4" name="Oval 72"/>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5" name="Oval 73"/>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6" name="Oval 74"/>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7" name="Oval 75"/>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8" name="Oval 76"/>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9" name="Oval 77"/>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0" name="Oval 78"/>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1" name="Oval 79"/>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2" name="Oval 80"/>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3" name="Oval 81"/>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4" name="Oval 82"/>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5" name="Oval 83"/>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6" name="Oval 84"/>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7" name="Oval 85"/>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8" name="Oval 86"/>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89" name="Oval 87"/>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0" name="Oval 88"/>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1" name="Oval 89"/>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2" name="Oval 90"/>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3" name="Oval 91"/>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4" name="Oval 92"/>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5" name="Oval 93"/>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6" name="Oval 94"/>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7" name="Oval 95"/>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8" name="Oval 96"/>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99" name="Oval 97"/>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0" name="Oval 98"/>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1" name="Oval 99"/>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2" name="Oval 100"/>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3" name="Oval 101"/>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4" name="Oval 102"/>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5" name="Oval 103"/>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6" name="Oval 104"/>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7" name="Oval 105"/>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8" name="Oval 106"/>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09" name="Oval 107"/>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0" name="Oval 108"/>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1" name="Oval 109"/>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2" name="Oval 110"/>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3" name="Oval 111"/>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4" name="Oval 112"/>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5" name="Oval 113"/>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6" name="Oval 114"/>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7" name="Oval 115"/>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8" name="Oval 116"/>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19" name="Oval 117"/>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0" name="Oval 118"/>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1" name="Oval 119"/>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2" name="Oval 120"/>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3" name="Oval 121"/>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4" name="Oval 122"/>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5" name="Oval 123"/>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6" name="Oval 124"/>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7" name="Oval 125"/>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8" name="Oval 126"/>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29" name="Oval 127"/>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0" name="Oval 128"/>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1" name="Oval 129"/>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2" name="Oval 130"/>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3" name="Oval 131"/>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4" name="Oval 132"/>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5" name="Oval 133"/>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6" name="Oval 134"/>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7" name="Oval 135"/>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8" name="Oval 136"/>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39" name="Oval 137"/>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0" name="Oval 138"/>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1" name="Oval 139"/>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2" name="Oval 140"/>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3" name="Oval 141"/>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4" name="Oval 142"/>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5" name="Oval 143"/>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6" name="Oval 144"/>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7" name="Oval 145"/>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8" name="Oval 146"/>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49" name="Oval 147"/>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0" name="Oval 148"/>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1" name="Oval 149"/>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2" name="Oval 150"/>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3" name="Oval 151"/>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4" name="Oval 152"/>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5" name="Oval 153"/>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6" name="Oval 154"/>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7" name="Oval 155"/>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8" name="Oval 156"/>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59" name="Oval 157"/>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0" name="Oval 158"/>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1" name="Oval 159"/>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2" name="Oval 160"/>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3" name="Oval 161"/>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4" name="Oval 162"/>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5" name="Oval 163"/>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6" name="Oval 164"/>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7" name="Oval 165"/>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8" name="Oval 166"/>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69" name="Oval 167"/>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0" name="Oval 168"/>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1" name="Oval 169"/>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2" name="Oval 170"/>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3" name="Oval 171"/>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4" name="Oval 172"/>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5" name="Oval 173"/>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6" name="Oval 174"/>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7" name="Oval 175"/>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8" name="Oval 176"/>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79" name="Oval 177"/>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0" name="Oval 178"/>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1" name="Oval 179"/>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2" name="Oval 180"/>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3" name="Oval 181"/>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4" name="Oval 182"/>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5" name="Oval 183"/>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6" name="Oval 184"/>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7" name="Oval 185"/>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8" name="Oval 186"/>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89" name="Oval 187"/>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0" name="Oval 188"/>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1" name="Oval 189"/>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2" name="Oval 190"/>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3" name="Oval 191"/>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4" name="Oval 192"/>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5" name="Oval 193"/>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6" name="Oval 194"/>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7" name="Oval 195"/>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8" name="Oval 196"/>
            <p:cNvSpPr>
              <a:spLocks noChangeArrowheads="1"/>
            </p:cNvSpPr>
            <p:nvPr/>
          </p:nvSpPr>
          <p:spPr bwMode="hidden">
            <a:xfrm>
              <a:off x="3255" y="4071"/>
              <a:ext cx="196" cy="10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199" name="Oval 197"/>
            <p:cNvSpPr>
              <a:spLocks noChangeArrowheads="1"/>
            </p:cNvSpPr>
            <p:nvPr/>
          </p:nvSpPr>
          <p:spPr bwMode="hidden">
            <a:xfrm>
              <a:off x="3651" y="3693"/>
              <a:ext cx="196" cy="11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0" name="Oval 198"/>
            <p:cNvSpPr>
              <a:spLocks noChangeArrowheads="1"/>
            </p:cNvSpPr>
            <p:nvPr/>
          </p:nvSpPr>
          <p:spPr bwMode="hidden">
            <a:xfrm>
              <a:off x="4773" y="3705"/>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1" name="Oval 199"/>
            <p:cNvSpPr>
              <a:spLocks noChangeArrowheads="1"/>
            </p:cNvSpPr>
            <p:nvPr/>
          </p:nvSpPr>
          <p:spPr bwMode="hidden">
            <a:xfrm>
              <a:off x="4491" y="4049"/>
              <a:ext cx="196" cy="10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2" name="Oval 200"/>
            <p:cNvSpPr>
              <a:spLocks noChangeArrowheads="1"/>
            </p:cNvSpPr>
            <p:nvPr/>
          </p:nvSpPr>
          <p:spPr bwMode="hidden">
            <a:xfrm>
              <a:off x="3989" y="3396"/>
              <a:ext cx="168" cy="96"/>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3" name="Oval 201"/>
            <p:cNvSpPr>
              <a:spLocks noChangeArrowheads="1"/>
            </p:cNvSpPr>
            <p:nvPr/>
          </p:nvSpPr>
          <p:spPr bwMode="hidden">
            <a:xfrm>
              <a:off x="4263" y="3141"/>
              <a:ext cx="167"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4" name="Oval 202"/>
            <p:cNvSpPr>
              <a:spLocks noChangeArrowheads="1"/>
            </p:cNvSpPr>
            <p:nvPr/>
          </p:nvSpPr>
          <p:spPr bwMode="hidden">
            <a:xfrm>
              <a:off x="5044" y="3418"/>
              <a:ext cx="167" cy="95"/>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5" name="Oval 203"/>
            <p:cNvSpPr>
              <a:spLocks noChangeArrowheads="1"/>
            </p:cNvSpPr>
            <p:nvPr/>
          </p:nvSpPr>
          <p:spPr bwMode="hidden">
            <a:xfrm>
              <a:off x="4553" y="28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6" name="Oval 204"/>
            <p:cNvSpPr>
              <a:spLocks noChangeArrowheads="1"/>
            </p:cNvSpPr>
            <p:nvPr/>
          </p:nvSpPr>
          <p:spPr bwMode="hidden">
            <a:xfrm>
              <a:off x="5293" y="3116"/>
              <a:ext cx="168" cy="95"/>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7" name="Oval 205"/>
            <p:cNvSpPr>
              <a:spLocks noChangeArrowheads="1"/>
            </p:cNvSpPr>
            <p:nvPr/>
          </p:nvSpPr>
          <p:spPr bwMode="hidden">
            <a:xfrm>
              <a:off x="5497" y="2879"/>
              <a:ext cx="156" cy="89"/>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8" name="Oval 206"/>
            <p:cNvSpPr>
              <a:spLocks noChangeArrowheads="1"/>
            </p:cNvSpPr>
            <p:nvPr/>
          </p:nvSpPr>
          <p:spPr bwMode="hidden">
            <a:xfrm>
              <a:off x="4772" y="2673"/>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09" name="Oval 207"/>
            <p:cNvSpPr>
              <a:spLocks noChangeArrowheads="1"/>
            </p:cNvSpPr>
            <p:nvPr/>
          </p:nvSpPr>
          <p:spPr bwMode="hidden">
            <a:xfrm>
              <a:off x="4966" y="2488"/>
              <a:ext cx="156" cy="84"/>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0" name="Oval 208"/>
            <p:cNvSpPr>
              <a:spLocks noChangeArrowheads="1"/>
            </p:cNvSpPr>
            <p:nvPr/>
          </p:nvSpPr>
          <p:spPr bwMode="hidden">
            <a:xfrm>
              <a:off x="5444" y="2052"/>
              <a:ext cx="134"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1" name="Oval 209"/>
            <p:cNvSpPr>
              <a:spLocks noChangeArrowheads="1"/>
            </p:cNvSpPr>
            <p:nvPr/>
          </p:nvSpPr>
          <p:spPr bwMode="hidden">
            <a:xfrm>
              <a:off x="5161" y="2314"/>
              <a:ext cx="140" cy="7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2" name="Oval 210"/>
            <p:cNvSpPr>
              <a:spLocks noChangeArrowheads="1"/>
            </p:cNvSpPr>
            <p:nvPr/>
          </p:nvSpPr>
          <p:spPr bwMode="hidden">
            <a:xfrm>
              <a:off x="5318" y="2176"/>
              <a:ext cx="134" cy="61"/>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3" name="Oval 211"/>
            <p:cNvSpPr>
              <a:spLocks noChangeArrowheads="1"/>
            </p:cNvSpPr>
            <p:nvPr/>
          </p:nvSpPr>
          <p:spPr bwMode="hidden">
            <a:xfrm>
              <a:off x="5581" y="1933"/>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4" name="Oval 212"/>
            <p:cNvSpPr>
              <a:spLocks noChangeArrowheads="1"/>
            </p:cNvSpPr>
            <p:nvPr/>
          </p:nvSpPr>
          <p:spPr bwMode="hidden">
            <a:xfrm>
              <a:off x="5689" y="1811"/>
              <a:ext cx="128" cy="61"/>
            </a:xfrm>
            <a:prstGeom prst="ellipse">
              <a:avLst/>
            </a:prstGeom>
            <a:gradFill rotWithShape="0">
              <a:gsLst>
                <a:gs pos="0">
                  <a:schemeClr val="bg1"/>
                </a:gs>
                <a:gs pos="100000">
                  <a:schemeClr val="bg1">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5" name="Oval 213"/>
            <p:cNvSpPr>
              <a:spLocks noChangeArrowheads="1"/>
            </p:cNvSpPr>
            <p:nvPr/>
          </p:nvSpPr>
          <p:spPr bwMode="hidden">
            <a:xfrm>
              <a:off x="5663" y="2680"/>
              <a:ext cx="156" cy="83"/>
            </a:xfrm>
            <a:prstGeom prst="ellipse">
              <a:avLst/>
            </a:prstGeom>
            <a:gradFill rotWithShape="0">
              <a:gsLst>
                <a:gs pos="0">
                  <a:schemeClr val="bg1"/>
                </a:gs>
                <a:gs pos="100000">
                  <a:schemeClr val="bg1">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6" name="Oval 214"/>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7" name="Oval 215"/>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8" name="Oval 216"/>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19" name="Oval 217"/>
            <p:cNvSpPr>
              <a:spLocks noChangeArrowheads="1"/>
            </p:cNvSpPr>
            <p:nvPr/>
          </p:nvSpPr>
          <p:spPr bwMode="hidden">
            <a:xfrm>
              <a:off x="5624" y="4010"/>
              <a:ext cx="201" cy="106"/>
            </a:xfrm>
            <a:prstGeom prst="ellipse">
              <a:avLst/>
            </a:prstGeom>
            <a:gradFill rotWithShape="0">
              <a:gsLst>
                <a:gs pos="0">
                  <a:schemeClr val="bg1"/>
                </a:gs>
                <a:gs pos="100000">
                  <a:schemeClr val="bg1">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6778" name="Rectangle 218"/>
          <p:cNvSpPr>
            <a:spLocks noGrp="1" noChangeArrowheads="1"/>
          </p:cNvSpPr>
          <p:nvPr>
            <p:ph type="ctrTitle" sz="quarter"/>
          </p:nvPr>
        </p:nvSpPr>
        <p:spPr>
          <a:xfrm>
            <a:off x="685800" y="1844675"/>
            <a:ext cx="7772400" cy="1736725"/>
          </a:xfrm>
        </p:spPr>
        <p:txBody>
          <a:bodyPr anchor="b" anchorCtr="1"/>
          <a:lstStyle>
            <a:lvl1pPr>
              <a:defRPr sz="5400"/>
            </a:lvl1pPr>
          </a:lstStyle>
          <a:p>
            <a:r>
              <a:rPr lang="en-US"/>
              <a:t>Click to edit Master title style</a:t>
            </a:r>
          </a:p>
        </p:txBody>
      </p:sp>
      <p:sp>
        <p:nvSpPr>
          <p:cNvPr id="66779" name="Rectangle 219"/>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220" name="Rectangle 220"/>
          <p:cNvSpPr>
            <a:spLocks noGrp="1" noChangeArrowheads="1"/>
          </p:cNvSpPr>
          <p:nvPr>
            <p:ph type="dt" sz="quarter" idx="10"/>
          </p:nvPr>
        </p:nvSpPr>
        <p:spPr/>
        <p:txBody>
          <a:bodyPr/>
          <a:lstStyle>
            <a:lvl1pPr>
              <a:defRPr/>
            </a:lvl1pPr>
          </a:lstStyle>
          <a:p>
            <a:pPr>
              <a:defRPr/>
            </a:pPr>
            <a:endParaRPr lang="en-US">
              <a:solidFill>
                <a:srgbClr val="FFFFFF"/>
              </a:solidFill>
              <a:latin typeface="Arial"/>
            </a:endParaRPr>
          </a:p>
        </p:txBody>
      </p:sp>
      <p:sp>
        <p:nvSpPr>
          <p:cNvPr id="221" name="Rectangle 221"/>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FFFFFF"/>
              </a:solidFill>
              <a:latin typeface="Arial"/>
            </a:endParaRPr>
          </a:p>
        </p:txBody>
      </p:sp>
      <p:sp>
        <p:nvSpPr>
          <p:cNvPr id="222" name="Rectangle 222"/>
          <p:cNvSpPr>
            <a:spLocks noGrp="1" noChangeArrowheads="1"/>
          </p:cNvSpPr>
          <p:nvPr>
            <p:ph type="sldNum" sz="quarter" idx="12"/>
          </p:nvPr>
        </p:nvSpPr>
        <p:spPr/>
        <p:txBody>
          <a:bodyPr/>
          <a:lstStyle>
            <a:lvl1pPr>
              <a:defRPr/>
            </a:lvl1pPr>
          </a:lstStyle>
          <a:p>
            <a:pPr>
              <a:defRPr/>
            </a:pPr>
            <a:fld id="{17791C01-04EE-1F4E-9690-FD4CB4AFABC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509757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16BF7404-8ACF-2245-931F-8310E2697A7E}"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578916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42"/>
          <p:cNvSpPr>
            <a:spLocks noGrp="1" noChangeArrowheads="1"/>
          </p:cNvSpPr>
          <p:nvPr>
            <p:ph type="sldNum" sz="quarter" idx="10"/>
          </p:nvPr>
        </p:nvSpPr>
        <p:spPr>
          <a:ln/>
        </p:spPr>
        <p:txBody>
          <a:bodyPr/>
          <a:lstStyle>
            <a:lvl1pPr>
              <a:defRPr/>
            </a:lvl1pPr>
          </a:lstStyle>
          <a:p>
            <a:pPr>
              <a:defRPr/>
            </a:pPr>
            <a:fld id="{FCBA5548-69CE-B74E-9EA3-5D3424E7A742}"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901968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E01E0A15-998F-0449-B44D-31D4BE797B8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4624680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3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42"/>
          <p:cNvSpPr>
            <a:spLocks noGrp="1" noChangeArrowheads="1"/>
          </p:cNvSpPr>
          <p:nvPr>
            <p:ph type="sldNum" sz="quarter" idx="10"/>
          </p:nvPr>
        </p:nvSpPr>
        <p:spPr>
          <a:ln/>
        </p:spPr>
        <p:txBody>
          <a:bodyPr/>
          <a:lstStyle>
            <a:lvl1pPr>
              <a:defRPr/>
            </a:lvl1pPr>
          </a:lstStyle>
          <a:p>
            <a:pPr>
              <a:defRPr/>
            </a:pPr>
            <a:fld id="{42C0EEA0-A1F6-0C4E-96E9-29B52BA60514}"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57645675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42"/>
          <p:cNvSpPr>
            <a:spLocks noGrp="1" noChangeArrowheads="1"/>
          </p:cNvSpPr>
          <p:nvPr>
            <p:ph type="sldNum" sz="quarter" idx="10"/>
          </p:nvPr>
        </p:nvSpPr>
        <p:spPr>
          <a:ln/>
        </p:spPr>
        <p:txBody>
          <a:bodyPr/>
          <a:lstStyle>
            <a:lvl1pPr>
              <a:defRPr/>
            </a:lvl1pPr>
          </a:lstStyle>
          <a:p>
            <a:pPr>
              <a:defRPr/>
            </a:pPr>
            <a:fld id="{CC504BC5-A822-4C45-9808-B9D96E25F22B}" type="slidenum">
              <a:rPr lang="en-US">
                <a:solidFill>
                  <a:srgbClr val="FFFFFF"/>
                </a:solidFill>
              </a:rPr>
              <a:pPr>
                <a:defRPr/>
              </a:pPr>
              <a:t>‹#›</a:t>
            </a:fld>
            <a:endParaRPr lang="en-US">
              <a:solidFill>
                <a:srgbClr val="FFFFFF"/>
              </a:solidFill>
            </a:endParaRPr>
          </a:p>
        </p:txBody>
      </p:sp>
      <p:sp>
        <p:nvSpPr>
          <p:cNvPr id="8"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9"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9072842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42"/>
          <p:cNvSpPr>
            <a:spLocks noGrp="1" noChangeArrowheads="1"/>
          </p:cNvSpPr>
          <p:nvPr>
            <p:ph type="sldNum" sz="quarter" idx="10"/>
          </p:nvPr>
        </p:nvSpPr>
        <p:spPr>
          <a:ln/>
        </p:spPr>
        <p:txBody>
          <a:bodyPr/>
          <a:lstStyle>
            <a:lvl1pPr>
              <a:defRPr/>
            </a:lvl1pPr>
          </a:lstStyle>
          <a:p>
            <a:pPr>
              <a:defRPr/>
            </a:pPr>
            <a:fld id="{079D4C57-D088-9344-B6A8-A87CCAD76EB3}" type="slidenum">
              <a:rPr lang="en-US">
                <a:solidFill>
                  <a:srgbClr val="FFFFFF"/>
                </a:solidFill>
              </a:rPr>
              <a:pPr>
                <a:defRPr/>
              </a:pPr>
              <a:t>‹#›</a:t>
            </a:fld>
            <a:endParaRPr lang="en-US">
              <a:solidFill>
                <a:srgbClr val="FFFFFF"/>
              </a:solidFill>
            </a:endParaRPr>
          </a:p>
        </p:txBody>
      </p:sp>
      <p:sp>
        <p:nvSpPr>
          <p:cNvPr id="4"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5"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0501211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42"/>
          <p:cNvSpPr>
            <a:spLocks noGrp="1" noChangeArrowheads="1"/>
          </p:cNvSpPr>
          <p:nvPr>
            <p:ph type="sldNum" sz="quarter" idx="10"/>
          </p:nvPr>
        </p:nvSpPr>
        <p:spPr>
          <a:ln/>
        </p:spPr>
        <p:txBody>
          <a:bodyPr/>
          <a:lstStyle>
            <a:lvl1pPr>
              <a:defRPr/>
            </a:lvl1pPr>
          </a:lstStyle>
          <a:p>
            <a:pPr>
              <a:defRPr/>
            </a:pPr>
            <a:fld id="{3D8B433D-BAFC-E24A-99C9-734B96FC8566}" type="slidenum">
              <a:rPr lang="en-US">
                <a:solidFill>
                  <a:srgbClr val="FFFFFF"/>
                </a:solidFill>
              </a:rPr>
              <a:pPr>
                <a:defRPr/>
              </a:pPr>
              <a:t>‹#›</a:t>
            </a:fld>
            <a:endParaRPr lang="en-US">
              <a:solidFill>
                <a:srgbClr val="FFFFFF"/>
              </a:solidFill>
            </a:endParaRPr>
          </a:p>
        </p:txBody>
      </p:sp>
      <p:sp>
        <p:nvSpPr>
          <p:cNvPr id="3"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4"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17754748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520B6DE8-0102-9848-888F-98174A854A8E}"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327422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42"/>
          <p:cNvSpPr>
            <a:spLocks noGrp="1" noChangeArrowheads="1"/>
          </p:cNvSpPr>
          <p:nvPr>
            <p:ph type="sldNum" sz="quarter" idx="10"/>
          </p:nvPr>
        </p:nvSpPr>
        <p:spPr>
          <a:ln/>
        </p:spPr>
        <p:txBody>
          <a:bodyPr/>
          <a:lstStyle>
            <a:lvl1pPr>
              <a:defRPr/>
            </a:lvl1pPr>
          </a:lstStyle>
          <a:p>
            <a:pPr>
              <a:defRPr/>
            </a:pPr>
            <a:fld id="{62AD45BE-0D1E-4649-A42A-246B7E83D585}" type="slidenum">
              <a:rPr lang="en-US">
                <a:solidFill>
                  <a:srgbClr val="FFFFFF"/>
                </a:solidFill>
              </a:rPr>
              <a:pPr>
                <a:defRPr/>
              </a:pPr>
              <a:t>‹#›</a:t>
            </a:fld>
            <a:endParaRPr lang="en-US">
              <a:solidFill>
                <a:srgbClr val="FFFFFF"/>
              </a:solidFill>
            </a:endParaRPr>
          </a:p>
        </p:txBody>
      </p:sp>
      <p:sp>
        <p:nvSpPr>
          <p:cNvPr id="6"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7"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554760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404C8E7D-B7DE-8841-BACE-B6BABA070DBC}"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276789109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94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9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42"/>
          <p:cNvSpPr>
            <a:spLocks noGrp="1" noChangeArrowheads="1"/>
          </p:cNvSpPr>
          <p:nvPr>
            <p:ph type="sldNum" sz="quarter" idx="10"/>
          </p:nvPr>
        </p:nvSpPr>
        <p:spPr>
          <a:ln/>
        </p:spPr>
        <p:txBody>
          <a:bodyPr/>
          <a:lstStyle>
            <a:lvl1pPr>
              <a:defRPr/>
            </a:lvl1pPr>
          </a:lstStyle>
          <a:p>
            <a:pPr>
              <a:defRPr/>
            </a:pPr>
            <a:fld id="{C84344D4-1A6F-AD47-A60B-27F3AD206B47}" type="slidenum">
              <a:rPr lang="en-US">
                <a:solidFill>
                  <a:srgbClr val="FFFFFF"/>
                </a:solidFill>
              </a:rPr>
              <a:pPr>
                <a:defRPr/>
              </a:pPr>
              <a:t>‹#›</a:t>
            </a:fld>
            <a:endParaRPr lang="en-US">
              <a:solidFill>
                <a:srgbClr val="FFFFFF"/>
              </a:solidFill>
            </a:endParaRPr>
          </a:p>
        </p:txBody>
      </p:sp>
      <p:sp>
        <p:nvSpPr>
          <p:cNvPr id="5" name="Rectangle 1243"/>
          <p:cNvSpPr>
            <a:spLocks noGrp="1" noChangeArrowheads="1"/>
          </p:cNvSpPr>
          <p:nvPr>
            <p:ph type="dt" sz="half" idx="11"/>
          </p:nvPr>
        </p:nvSpPr>
        <p:spPr>
          <a:ln/>
        </p:spPr>
        <p:txBody>
          <a:bodyPr/>
          <a:lstStyle>
            <a:lvl1pPr>
              <a:defRPr/>
            </a:lvl1pPr>
          </a:lstStyle>
          <a:p>
            <a:pPr>
              <a:defRPr/>
            </a:pPr>
            <a:endParaRPr lang="en-US">
              <a:solidFill>
                <a:srgbClr val="FFFFFF"/>
              </a:solidFill>
              <a:latin typeface="Arial"/>
            </a:endParaRPr>
          </a:p>
        </p:txBody>
      </p:sp>
      <p:sp>
        <p:nvSpPr>
          <p:cNvPr id="6" name="Rectangle 1244"/>
          <p:cNvSpPr>
            <a:spLocks noGrp="1" noChangeArrowheads="1"/>
          </p:cNvSpPr>
          <p:nvPr>
            <p:ph type="ftr" sz="quarter" idx="12"/>
          </p:nvPr>
        </p:nvSpPr>
        <p:spPr>
          <a:ln/>
        </p:spPr>
        <p:txBody>
          <a:bodyPr/>
          <a:lstStyle>
            <a:lvl1pPr>
              <a:defRPr/>
            </a:lvl1pPr>
          </a:lstStyle>
          <a:p>
            <a:pPr>
              <a:defRPr/>
            </a:pPr>
            <a:endParaRPr lang="en-US">
              <a:solidFill>
                <a:srgbClr val="FFFFFF"/>
              </a:solidFill>
              <a:latin typeface="Arial"/>
            </a:endParaRPr>
          </a:p>
        </p:txBody>
      </p:sp>
    </p:spTree>
    <p:extLst>
      <p:ext uri="{BB962C8B-B14F-4D97-AF65-F5344CB8AC3E}">
        <p14:creationId xmlns:p14="http://schemas.microsoft.com/office/powerpoint/2010/main" val="41787261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69634"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69635"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1"/>
          </p:nvPr>
        </p:nvSpPr>
        <p:spPr/>
        <p:txBody>
          <a:bodyPr/>
          <a:lstStyle>
            <a:lvl1pPr>
              <a:defRPr/>
            </a:lvl1pPr>
          </a:lstStyle>
          <a:p>
            <a:pPr>
              <a:defRPr/>
            </a:pPr>
            <a:fld id="{5A5C0B9B-F69C-3E4A-A3AE-2FA0857184CE}" type="slidenum">
              <a:rPr lang="en-US">
                <a:solidFill>
                  <a:srgbClr val="FFFFFF"/>
                </a:solidFill>
              </a:rPr>
              <a:pPr>
                <a:defRPr/>
              </a:pPr>
              <a:t>‹#›</a:t>
            </a:fld>
            <a:endParaRPr lang="en-US">
              <a:solidFill>
                <a:srgbClr val="FFFFFF"/>
              </a:solidFill>
            </a:endParaRPr>
          </a:p>
        </p:txBody>
      </p:sp>
      <p:sp>
        <p:nvSpPr>
          <p:cNvPr id="7" name="Rectangle 7"/>
          <p:cNvSpPr>
            <a:spLocks noGrp="1" noChangeArrowheads="1"/>
          </p:cNvSpPr>
          <p:nvPr>
            <p:ph type="dt" sz="quarter" idx="12"/>
          </p:nvPr>
        </p:nvSpPr>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1731129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3C5217C-AA16-4244-9E17-2B675A433CE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757882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0FBDDB4C-49B6-5B43-8A7A-F0084B24DC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5301284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A2DAB7-3C19-CF4C-BBBD-377C398E32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08631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BA39468F-AC16-C84D-A5BD-472A2C4B42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0421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831DD969-7D68-DC43-B407-33B5FF77B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47086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908E66AA-24CB-0942-9D85-617C4521EA8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3710279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162F7F-F406-EE48-98CC-00C66E2565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107997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7D217D2-ABD7-D542-836A-61AC873EF17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621758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AA3CAE58-5613-A841-BFB3-A529FE9EED9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863965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215D1FF-7FA4-0448-BD45-DA1A88918EC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3837788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EA09AF20-4EB3-8E43-A854-320D295FE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796084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7314" name="Rectangle 2"/>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397315" name="Rectangle 3"/>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charset="2"/>
              <a:buNone/>
              <a:defRPr>
                <a:latin typeface="Curlz MT" charset="0"/>
              </a:defRPr>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3CE37B3D-A8DB-DF41-B41C-265E612E3C55}" type="slidenum">
              <a:rPr lang="en-US"/>
              <a:pPr>
                <a:defRPr/>
              </a:pPr>
              <a:t>‹#›</a:t>
            </a:fld>
            <a:endParaRPr lang="en-US"/>
          </a:p>
        </p:txBody>
      </p:sp>
    </p:spTree>
    <p:extLst>
      <p:ext uri="{BB962C8B-B14F-4D97-AF65-F5344CB8AC3E}">
        <p14:creationId xmlns:p14="http://schemas.microsoft.com/office/powerpoint/2010/main" val="178986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1FF5111D-ADD1-AA4B-948B-4FD29C4BBF6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6072113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100D6A-0A5C-9D41-A7EB-A6781C69DC2A}" type="slidenum">
              <a:rPr lang="en-US"/>
              <a:pPr>
                <a:defRPr/>
              </a:pPr>
              <a:t>‹#›</a:t>
            </a:fld>
            <a:endParaRPr lang="en-US"/>
          </a:p>
        </p:txBody>
      </p:sp>
    </p:spTree>
    <p:extLst>
      <p:ext uri="{BB962C8B-B14F-4D97-AF65-F5344CB8AC3E}">
        <p14:creationId xmlns:p14="http://schemas.microsoft.com/office/powerpoint/2010/main" val="22462118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1A08CC-C9CC-294F-B92E-B597CB38D41A}" type="slidenum">
              <a:rPr lang="en-US"/>
              <a:pPr>
                <a:defRPr/>
              </a:pPr>
              <a:t>‹#›</a:t>
            </a:fld>
            <a:endParaRPr lang="en-US"/>
          </a:p>
        </p:txBody>
      </p:sp>
    </p:spTree>
    <p:extLst>
      <p:ext uri="{BB962C8B-B14F-4D97-AF65-F5344CB8AC3E}">
        <p14:creationId xmlns:p14="http://schemas.microsoft.com/office/powerpoint/2010/main" val="6665062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0A7D74-72F2-D24F-A9C1-47CE2F2409B6}" type="slidenum">
              <a:rPr lang="en-US"/>
              <a:pPr>
                <a:defRPr/>
              </a:pPr>
              <a:t>‹#›</a:t>
            </a:fld>
            <a:endParaRPr lang="en-US"/>
          </a:p>
        </p:txBody>
      </p:sp>
    </p:spTree>
    <p:extLst>
      <p:ext uri="{BB962C8B-B14F-4D97-AF65-F5344CB8AC3E}">
        <p14:creationId xmlns:p14="http://schemas.microsoft.com/office/powerpoint/2010/main" val="166936016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C48325AC-50D8-A24C-843F-8341A32CD3E9}" type="slidenum">
              <a:rPr lang="en-US"/>
              <a:pPr>
                <a:defRPr/>
              </a:pPr>
              <a:t>‹#›</a:t>
            </a:fld>
            <a:endParaRPr lang="en-US"/>
          </a:p>
        </p:txBody>
      </p:sp>
    </p:spTree>
    <p:extLst>
      <p:ext uri="{BB962C8B-B14F-4D97-AF65-F5344CB8AC3E}">
        <p14:creationId xmlns:p14="http://schemas.microsoft.com/office/powerpoint/2010/main" val="305274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C71029-A006-0C46-9867-E8829943BDF5}" type="slidenum">
              <a:rPr lang="en-US"/>
              <a:pPr>
                <a:defRPr/>
              </a:pPr>
              <a:t>‹#›</a:t>
            </a:fld>
            <a:endParaRPr lang="en-US"/>
          </a:p>
        </p:txBody>
      </p:sp>
    </p:spTree>
    <p:extLst>
      <p:ext uri="{BB962C8B-B14F-4D97-AF65-F5344CB8AC3E}">
        <p14:creationId xmlns:p14="http://schemas.microsoft.com/office/powerpoint/2010/main" val="327085776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0BFD29-6197-AF43-AFFD-161900043AAD}" type="slidenum">
              <a:rPr lang="en-US"/>
              <a:pPr>
                <a:defRPr/>
              </a:pPr>
              <a:t>‹#›</a:t>
            </a:fld>
            <a:endParaRPr lang="en-US"/>
          </a:p>
        </p:txBody>
      </p:sp>
    </p:spTree>
    <p:extLst>
      <p:ext uri="{BB962C8B-B14F-4D97-AF65-F5344CB8AC3E}">
        <p14:creationId xmlns:p14="http://schemas.microsoft.com/office/powerpoint/2010/main" val="21905420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398547-4B6D-444A-ABDF-F2C36BB12878}" type="slidenum">
              <a:rPr lang="en-US"/>
              <a:pPr>
                <a:defRPr/>
              </a:pPr>
              <a:t>‹#›</a:t>
            </a:fld>
            <a:endParaRPr lang="en-US"/>
          </a:p>
        </p:txBody>
      </p:sp>
    </p:spTree>
    <p:extLst>
      <p:ext uri="{BB962C8B-B14F-4D97-AF65-F5344CB8AC3E}">
        <p14:creationId xmlns:p14="http://schemas.microsoft.com/office/powerpoint/2010/main" val="189625894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8FCCEE-7021-1446-ACED-B10E93D003DB}" type="slidenum">
              <a:rPr lang="en-US"/>
              <a:pPr>
                <a:defRPr/>
              </a:pPr>
              <a:t>‹#›</a:t>
            </a:fld>
            <a:endParaRPr lang="en-US"/>
          </a:p>
        </p:txBody>
      </p:sp>
    </p:spTree>
    <p:extLst>
      <p:ext uri="{BB962C8B-B14F-4D97-AF65-F5344CB8AC3E}">
        <p14:creationId xmlns:p14="http://schemas.microsoft.com/office/powerpoint/2010/main" val="261049820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6B8C0AA-7E14-7040-98FA-DB52C53E6183}" type="slidenum">
              <a:rPr lang="en-US"/>
              <a:pPr>
                <a:defRPr/>
              </a:pPr>
              <a:t>‹#›</a:t>
            </a:fld>
            <a:endParaRPr lang="en-US"/>
          </a:p>
        </p:txBody>
      </p:sp>
    </p:spTree>
    <p:extLst>
      <p:ext uri="{BB962C8B-B14F-4D97-AF65-F5344CB8AC3E}">
        <p14:creationId xmlns:p14="http://schemas.microsoft.com/office/powerpoint/2010/main" val="346766554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ea typeface="MS Pゴシック"/>
              <a:cs typeface="MS P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ea typeface="MS Pゴシック"/>
              <a:cs typeface="MS P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AB2A3F-EFD6-3342-A4C9-9075000F0432}" type="slidenum">
              <a:rPr lang="en-US"/>
              <a:pPr>
                <a:defRPr/>
              </a:pPr>
              <a:t>‹#›</a:t>
            </a:fld>
            <a:endParaRPr lang="en-US"/>
          </a:p>
        </p:txBody>
      </p:sp>
    </p:spTree>
    <p:extLst>
      <p:ext uri="{BB962C8B-B14F-4D97-AF65-F5344CB8AC3E}">
        <p14:creationId xmlns:p14="http://schemas.microsoft.com/office/powerpoint/2010/main" val="4069346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C9AA28B-7ED5-2647-A6D8-48D3E40A0F9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5920172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91170"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r>
              <a:rPr lang="en-US"/>
              <a:t>Click to edit Master title style</a:t>
            </a:r>
          </a:p>
        </p:txBody>
      </p:sp>
      <p:sp>
        <p:nvSpPr>
          <p:cNvPr id="391171" name="Rectangle 3"/>
          <p:cNvSpPr>
            <a:spLocks noGrp="1" noChangeArrowheads="1"/>
          </p:cNvSpPr>
          <p:nvPr>
            <p:ph type="subTitle" idx="1"/>
          </p:nvPr>
        </p:nvSpPr>
        <p:spPr>
          <a:xfrm>
            <a:off x="2133600" y="3886200"/>
            <a:ext cx="4267200" cy="2057400"/>
          </a:xfrm>
          <a:effectLst/>
        </p:spPr>
        <p:txBody>
          <a:bodyPr/>
          <a:lstStyle>
            <a:lvl1pPr marL="0" indent="0">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xfrm>
            <a:off x="6553200" y="6248400"/>
            <a:ext cx="1295400" cy="457200"/>
          </a:xfrm>
        </p:spPr>
        <p:txBody>
          <a:bodyPr/>
          <a:lstStyle>
            <a:lvl1pPr>
              <a:defRPr/>
            </a:lvl1pPr>
          </a:lstStyle>
          <a:p>
            <a:pPr>
              <a:defRPr/>
            </a:pPr>
            <a:fld id="{E9EB198A-8176-094A-9658-E046E7D055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63946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3C523F58-3DC1-9C42-BDC5-E4F3EDE201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02293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91E7C1-CAFB-7644-9692-6B9F398467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13409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0F61005-4860-A547-98DB-FEB996ECBE0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62708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9" name="Rectangle 6"/>
          <p:cNvSpPr>
            <a:spLocks noGrp="1" noChangeArrowheads="1"/>
          </p:cNvSpPr>
          <p:nvPr>
            <p:ph type="sldNum" sz="quarter" idx="12"/>
          </p:nvPr>
        </p:nvSpPr>
        <p:spPr>
          <a:ln/>
        </p:spPr>
        <p:txBody>
          <a:bodyPr/>
          <a:lstStyle>
            <a:lvl1pPr>
              <a:defRPr/>
            </a:lvl1pPr>
          </a:lstStyle>
          <a:p>
            <a:pPr>
              <a:defRPr/>
            </a:pPr>
            <a:fld id="{CED9F0E1-BA00-144D-B6CB-DB75795AC11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574011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6"/>
          <p:cNvSpPr>
            <a:spLocks noGrp="1" noChangeArrowheads="1"/>
          </p:cNvSpPr>
          <p:nvPr>
            <p:ph type="sldNum" sz="quarter" idx="12"/>
          </p:nvPr>
        </p:nvSpPr>
        <p:spPr>
          <a:ln/>
        </p:spPr>
        <p:txBody>
          <a:bodyPr/>
          <a:lstStyle>
            <a:lvl1pPr>
              <a:defRPr/>
            </a:lvl1pPr>
          </a:lstStyle>
          <a:p>
            <a:pPr>
              <a:defRPr/>
            </a:pPr>
            <a:fld id="{C0EBAAE0-7E3E-1D44-93FB-9422F3CCC6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34805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4" name="Rectangle 6"/>
          <p:cNvSpPr>
            <a:spLocks noGrp="1" noChangeArrowheads="1"/>
          </p:cNvSpPr>
          <p:nvPr>
            <p:ph type="sldNum" sz="quarter" idx="12"/>
          </p:nvPr>
        </p:nvSpPr>
        <p:spPr>
          <a:ln/>
        </p:spPr>
        <p:txBody>
          <a:bodyPr/>
          <a:lstStyle>
            <a:lvl1pPr>
              <a:defRPr/>
            </a:lvl1pPr>
          </a:lstStyle>
          <a:p>
            <a:pPr>
              <a:defRPr/>
            </a:pPr>
            <a:fld id="{57949553-52A8-AE47-99DC-ECB373C2EE3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895335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FC0637AD-6754-404E-BD5B-4AF5F4C936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16914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A8C17D-6C9C-F145-9B6D-1593BA679D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52561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Copperplate Gothic Light"/>
              <a:ea typeface="ヒラギノ角ゴ Pro W3"/>
              <a:cs typeface="ヒラギノ角ゴ Pro W3"/>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664290-FF92-FE45-ABDA-0124C3825B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37163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4.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image" Target="../media/image16.jpeg"/><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17.jpe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0.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theme" Target="../theme/theme13.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image" Target="../media/image18.jpeg"/><Relationship Id="rId3" Type="http://schemas.openxmlformats.org/officeDocument/2006/relationships/slideLayout" Target="../slideLayouts/slideLayout136.xml"/><Relationship Id="rId7" Type="http://schemas.openxmlformats.org/officeDocument/2006/relationships/slideLayout" Target="../slideLayouts/slideLayout140.xml"/><Relationship Id="rId12" Type="http://schemas.openxmlformats.org/officeDocument/2006/relationships/theme" Target="../theme/theme14.xml"/><Relationship Id="rId2" Type="http://schemas.openxmlformats.org/officeDocument/2006/relationships/slideLayout" Target="../slideLayouts/slideLayout135.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5" Type="http://schemas.openxmlformats.org/officeDocument/2006/relationships/slideLayout" Target="../slideLayouts/slideLayout138.xml"/><Relationship Id="rId10" Type="http://schemas.openxmlformats.org/officeDocument/2006/relationships/slideLayout" Target="../slideLayouts/slideLayout143.xml"/><Relationship Id="rId4" Type="http://schemas.openxmlformats.org/officeDocument/2006/relationships/slideLayout" Target="../slideLayouts/slideLayout137.xml"/><Relationship Id="rId9" Type="http://schemas.openxmlformats.org/officeDocument/2006/relationships/slideLayout" Target="../slideLayouts/slideLayout14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theme" Target="../theme/theme15.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3.xml"/><Relationship Id="rId3" Type="http://schemas.openxmlformats.org/officeDocument/2006/relationships/slideLayout" Target="../slideLayouts/slideLayout158.xml"/><Relationship Id="rId7" Type="http://schemas.openxmlformats.org/officeDocument/2006/relationships/slideLayout" Target="../slideLayouts/slideLayout162.xml"/><Relationship Id="rId12" Type="http://schemas.openxmlformats.org/officeDocument/2006/relationships/theme" Target="../theme/theme16.xml"/><Relationship Id="rId2" Type="http://schemas.openxmlformats.org/officeDocument/2006/relationships/slideLayout" Target="../slideLayouts/slideLayout157.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0" Type="http://schemas.openxmlformats.org/officeDocument/2006/relationships/slideLayout" Target="../slideLayouts/slideLayout165.xml"/><Relationship Id="rId4" Type="http://schemas.openxmlformats.org/officeDocument/2006/relationships/slideLayout" Target="../slideLayouts/slideLayout159.xml"/><Relationship Id="rId9" Type="http://schemas.openxmlformats.org/officeDocument/2006/relationships/slideLayout" Target="../slideLayouts/slideLayout16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image" Target="../media/image19.jpeg"/><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theme" Target="../theme/theme17.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20.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5.xml"/><Relationship Id="rId3" Type="http://schemas.openxmlformats.org/officeDocument/2006/relationships/slideLayout" Target="../slideLayouts/slideLayout180.xml"/><Relationship Id="rId7" Type="http://schemas.openxmlformats.org/officeDocument/2006/relationships/slideLayout" Target="../slideLayouts/slideLayout184.xml"/><Relationship Id="rId12" Type="http://schemas.openxmlformats.org/officeDocument/2006/relationships/theme" Target="../theme/theme18.xml"/><Relationship Id="rId2" Type="http://schemas.openxmlformats.org/officeDocument/2006/relationships/slideLayout" Target="../slideLayouts/slideLayout179.xml"/><Relationship Id="rId1" Type="http://schemas.openxmlformats.org/officeDocument/2006/relationships/slideLayout" Target="../slideLayouts/slideLayout178.xml"/><Relationship Id="rId6" Type="http://schemas.openxmlformats.org/officeDocument/2006/relationships/slideLayout" Target="../slideLayouts/slideLayout183.xml"/><Relationship Id="rId11" Type="http://schemas.openxmlformats.org/officeDocument/2006/relationships/slideLayout" Target="../slideLayouts/slideLayout188.xml"/><Relationship Id="rId5" Type="http://schemas.openxmlformats.org/officeDocument/2006/relationships/slideLayout" Target="../slideLayouts/slideLayout182.xml"/><Relationship Id="rId10" Type="http://schemas.openxmlformats.org/officeDocument/2006/relationships/slideLayout" Target="../slideLayouts/slideLayout187.xml"/><Relationship Id="rId4" Type="http://schemas.openxmlformats.org/officeDocument/2006/relationships/slideLayout" Target="../slideLayouts/slideLayout181.xml"/><Relationship Id="rId9" Type="http://schemas.openxmlformats.org/officeDocument/2006/relationships/slideLayout" Target="../slideLayouts/slideLayout18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22.jpe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image" Target="../media/image23.jpeg"/><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20.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1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9.xml"/><Relationship Id="rId13" Type="http://schemas.openxmlformats.org/officeDocument/2006/relationships/image" Target="../media/image24.jpeg"/><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2.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25.jpe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3.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26.jpe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4.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52.xml"/><Relationship Id="rId13" Type="http://schemas.openxmlformats.org/officeDocument/2006/relationships/image" Target="../media/image28.jpeg"/><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5.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image" Target="../media/image29.jpeg"/><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6.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74.xml"/><Relationship Id="rId13" Type="http://schemas.openxmlformats.org/officeDocument/2006/relationships/image" Target="../media/image30.jpeg"/><Relationship Id="rId3" Type="http://schemas.openxmlformats.org/officeDocument/2006/relationships/slideLayout" Target="../slideLayouts/slideLayout269.xml"/><Relationship Id="rId7" Type="http://schemas.openxmlformats.org/officeDocument/2006/relationships/slideLayout" Target="../slideLayouts/slideLayout273.xml"/><Relationship Id="rId12" Type="http://schemas.openxmlformats.org/officeDocument/2006/relationships/theme" Target="../theme/theme27.xml"/><Relationship Id="rId2" Type="http://schemas.openxmlformats.org/officeDocument/2006/relationships/slideLayout" Target="../slideLayouts/slideLayout268.xml"/><Relationship Id="rId1" Type="http://schemas.openxmlformats.org/officeDocument/2006/relationships/slideLayout" Target="../slideLayouts/slideLayout267.xml"/><Relationship Id="rId6" Type="http://schemas.openxmlformats.org/officeDocument/2006/relationships/slideLayout" Target="../slideLayouts/slideLayout272.xml"/><Relationship Id="rId11" Type="http://schemas.openxmlformats.org/officeDocument/2006/relationships/slideLayout" Target="../slideLayouts/slideLayout277.xml"/><Relationship Id="rId5" Type="http://schemas.openxmlformats.org/officeDocument/2006/relationships/slideLayout" Target="../slideLayouts/slideLayout271.xml"/><Relationship Id="rId10" Type="http://schemas.openxmlformats.org/officeDocument/2006/relationships/slideLayout" Target="../slideLayouts/slideLayout276.xml"/><Relationship Id="rId4" Type="http://schemas.openxmlformats.org/officeDocument/2006/relationships/slideLayout" Target="../slideLayouts/slideLayout270.xml"/><Relationship Id="rId9" Type="http://schemas.openxmlformats.org/officeDocument/2006/relationships/slideLayout" Target="../slideLayouts/slideLayout27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5.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8.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32.jpe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9.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emf"/><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5.png"/><Relationship Id="rId2" Type="http://schemas.openxmlformats.org/officeDocument/2006/relationships/slideLayout" Target="../slideLayouts/slideLayout24.xml"/><Relationship Id="rId16" Type="http://schemas.openxmlformats.org/officeDocument/2006/relationships/image" Target="../media/image4.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7.xml"/><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30.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image" Target="../media/image33.jpeg"/><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theme" Target="../theme/theme31.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9.xml"/><Relationship Id="rId13" Type="http://schemas.openxmlformats.org/officeDocument/2006/relationships/image" Target="../media/image34.jpeg"/><Relationship Id="rId3" Type="http://schemas.openxmlformats.org/officeDocument/2006/relationships/slideLayout" Target="../slideLayouts/slideLayout324.xml"/><Relationship Id="rId7" Type="http://schemas.openxmlformats.org/officeDocument/2006/relationships/slideLayout" Target="../slideLayouts/slideLayout328.xml"/><Relationship Id="rId12" Type="http://schemas.openxmlformats.org/officeDocument/2006/relationships/theme" Target="../theme/theme32.xml"/><Relationship Id="rId2" Type="http://schemas.openxmlformats.org/officeDocument/2006/relationships/slideLayout" Target="../slideLayouts/slideLayout323.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1" Type="http://schemas.openxmlformats.org/officeDocument/2006/relationships/slideLayout" Target="../slideLayouts/slideLayout332.xml"/><Relationship Id="rId5" Type="http://schemas.openxmlformats.org/officeDocument/2006/relationships/slideLayout" Target="../slideLayouts/slideLayout326.xml"/><Relationship Id="rId10" Type="http://schemas.openxmlformats.org/officeDocument/2006/relationships/slideLayout" Target="../slideLayouts/slideLayout331.xml"/><Relationship Id="rId4" Type="http://schemas.openxmlformats.org/officeDocument/2006/relationships/slideLayout" Target="../slideLayouts/slideLayout325.xml"/><Relationship Id="rId9" Type="http://schemas.openxmlformats.org/officeDocument/2006/relationships/slideLayout" Target="../slideLayouts/slideLayout33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0.xml"/><Relationship Id="rId13" Type="http://schemas.openxmlformats.org/officeDocument/2006/relationships/image" Target="../media/image36.jpeg"/><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3.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37.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4.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2.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theme" Target="../theme/theme35.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6.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4.xml"/><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37.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8.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9.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6.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0.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1.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9.xml"/><Relationship Id="rId13" Type="http://schemas.openxmlformats.org/officeDocument/2006/relationships/slideLayout" Target="../slideLayouts/slideLayout444.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slideLayout" Target="../slideLayouts/slideLayout443.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 Id="rId14" Type="http://schemas.openxmlformats.org/officeDocument/2006/relationships/theme" Target="../theme/theme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6.xml"/><Relationship Id="rId1"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0.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12.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9074" name="Group 2"/>
          <p:cNvGrpSpPr>
            <a:grpSpLocks/>
          </p:cNvGrpSpPr>
          <p:nvPr/>
        </p:nvGrpSpPr>
        <p:grpSpPr bwMode="auto">
          <a:xfrm>
            <a:off x="457200" y="992188"/>
            <a:ext cx="8153400" cy="1600200"/>
            <a:chOff x="288" y="625"/>
            <a:chExt cx="5136" cy="1008"/>
          </a:xfrm>
        </p:grpSpPr>
        <p:sp>
          <p:nvSpPr>
            <p:cNvPr id="259080"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1"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2"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259083"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259075"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259076"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3305"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6"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charset="0"/>
                <a:ea typeface="+mn-ea"/>
                <a:cs typeface="+mn-cs"/>
              </a:defRPr>
            </a:lvl1pPr>
          </a:lstStyle>
          <a:p>
            <a:pPr defTabSz="914400" fontAlgn="base">
              <a:spcBef>
                <a:spcPct val="0"/>
              </a:spcBef>
              <a:spcAft>
                <a:spcPct val="0"/>
              </a:spcAft>
              <a:defRPr/>
            </a:pPr>
            <a:endParaRPr lang="en-US">
              <a:solidFill>
                <a:srgbClr val="FFFFCC"/>
              </a:solidFill>
            </a:endParaRPr>
          </a:p>
        </p:txBody>
      </p:sp>
      <p:sp>
        <p:nvSpPr>
          <p:cNvPr id="183307"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6237997F-B353-0840-B04C-04297AA5B173}" type="slidenum">
              <a:rPr lang="en-US">
                <a:solidFill>
                  <a:srgbClr val="FFFFCC"/>
                </a:solidFill>
                <a:ea typeface="ＭＳ Ｐゴシック" charset="0"/>
                <a:cs typeface="ＭＳ Ｐゴシック" charset="0"/>
              </a:rPr>
              <a:pPr defTabSz="914400" fontAlgn="base">
                <a:spcBef>
                  <a:spcPct val="0"/>
                </a:spcBef>
                <a:spcAft>
                  <a:spcPct val="0"/>
                </a:spcAft>
                <a:defRPr/>
              </a:pPr>
              <a:t>‹#›</a:t>
            </a:fld>
            <a:endParaRPr lang="en-US">
              <a:solidFill>
                <a:srgbClr val="FFFFCC"/>
              </a:solidFill>
              <a:ea typeface="ＭＳ Ｐゴシック" charset="0"/>
              <a:cs typeface="ＭＳ Ｐゴシック" charset="0"/>
            </a:endParaRPr>
          </a:p>
        </p:txBody>
      </p:sp>
    </p:spTree>
    <p:extLst>
      <p:ext uri="{BB962C8B-B14F-4D97-AF65-F5344CB8AC3E}">
        <p14:creationId xmlns:p14="http://schemas.microsoft.com/office/powerpoint/2010/main" val="3692573742"/>
      </p:ext>
    </p:extLst>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0"/>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0"/>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0147" name="Rectangle 3"/>
          <p:cNvSpPr>
            <a:spLocks noGrp="1" noChangeArrowheads="1"/>
          </p:cNvSpPr>
          <p:nvPr>
            <p:ph type="body" idx="1"/>
          </p:nvPr>
        </p:nvSpPr>
        <p:spPr bwMode="auto">
          <a:xfrm>
            <a:off x="1295400" y="1981200"/>
            <a:ext cx="71628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0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j-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ヒラギノ角ゴ Pro W3"/>
              <a:cs typeface="ヒラギノ角ゴ Pro W3"/>
            </a:endParaRPr>
          </a:p>
        </p:txBody>
      </p:sp>
      <p:sp>
        <p:nvSpPr>
          <p:cNvPr id="390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j-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ヒラギノ角ゴ Pro W3"/>
              <a:cs typeface="ヒラギノ角ゴ Pro W3"/>
            </a:endParaRPr>
          </a:p>
        </p:txBody>
      </p:sp>
      <p:sp>
        <p:nvSpPr>
          <p:cNvPr id="390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ヒラギノ角ゴ Pro W3" charset="0"/>
                <a:cs typeface="ヒラギノ角ゴ Pro W3" charset="0"/>
              </a:defRPr>
            </a:lvl1pPr>
          </a:lstStyle>
          <a:p>
            <a:pPr defTabSz="914400" eaLnBrk="0" fontAlgn="base" hangingPunct="0">
              <a:spcBef>
                <a:spcPct val="0"/>
              </a:spcBef>
              <a:spcAft>
                <a:spcPct val="0"/>
              </a:spcAft>
              <a:defRPr/>
            </a:pPr>
            <a:fld id="{1D6D62FE-7FCE-204A-A1C6-ACB58FF3F47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79599231"/>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2pPr>
      <a:lvl3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3pPr>
      <a:lvl4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4pPr>
      <a:lvl5pPr algn="l" rtl="0" eaLnBrk="0" fontAlgn="base" hangingPunct="0">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5pPr>
      <a:lvl6pPr marL="4572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6pPr>
      <a:lvl7pPr marL="9144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7pPr>
      <a:lvl8pPr marL="13716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8pPr>
      <a:lvl9pPr marL="1828800" algn="l" rtl="0" fontAlgn="base">
        <a:spcBef>
          <a:spcPct val="0"/>
        </a:spcBef>
        <a:spcAft>
          <a:spcPct val="0"/>
        </a:spcAft>
        <a:defRPr sz="4400" b="1">
          <a:solidFill>
            <a:schemeClr val="tx2"/>
          </a:solidFill>
          <a:latin typeface="Copperplate Gothic Light" pitchFamily="-107"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171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171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1716"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7"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a:defRPr sz="1400">
                <a:latin typeface="Arial" charset="0"/>
                <a:ea typeface="+mn-ea"/>
                <a:cs typeface="+mn-cs"/>
              </a:defRPr>
            </a:lvl1pPr>
          </a:lstStyle>
          <a:p>
            <a:pPr defTabSz="914400" eaLnBrk="0" fontAlgn="base" hangingPunct="0">
              <a:spcBef>
                <a:spcPct val="0"/>
              </a:spcBef>
              <a:spcAft>
                <a:spcPct val="0"/>
              </a:spcAft>
              <a:defRPr/>
            </a:pPr>
            <a:endParaRPr lang="en-US">
              <a:solidFill>
                <a:srgbClr val="000000"/>
              </a:solidFill>
              <a:ea typeface="ＭＳ Ｐゴシック"/>
              <a:cs typeface="ＭＳ Ｐゴシック"/>
            </a:endParaRPr>
          </a:p>
        </p:txBody>
      </p:sp>
      <p:sp>
        <p:nvSpPr>
          <p:cNvPr id="371718"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5C774E01-3A95-3F45-BFC4-09FE1624DDF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863310350"/>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Impact"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69666" name="Rectangle 2"/>
          <p:cNvSpPr>
            <a:spLocks noGrp="1" noChangeArrowheads="1"/>
          </p:cNvSpPr>
          <p:nvPr>
            <p:ph type="title"/>
          </p:nvPr>
        </p:nvSpPr>
        <p:spPr bwMode="auto">
          <a:xfrm>
            <a:off x="1143000" y="609600"/>
            <a:ext cx="7315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69667" name="Rectangle 3"/>
          <p:cNvSpPr>
            <a:spLocks noGrp="1" noChangeArrowheads="1"/>
          </p:cNvSpPr>
          <p:nvPr>
            <p:ph type="body" idx="1"/>
          </p:nvPr>
        </p:nvSpPr>
        <p:spPr bwMode="auto">
          <a:xfrm>
            <a:off x="2590800" y="1981200"/>
            <a:ext cx="6096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00"/>
              </a:solidFill>
              <a:latin typeface="Arial"/>
              <a:ea typeface="MS Pゴシック"/>
              <a:cs typeface="MS Pゴシック"/>
            </a:endParaRPr>
          </a:p>
        </p:txBody>
      </p:sp>
      <p:sp>
        <p:nvSpPr>
          <p:cNvPr id="363525" name="Rectangle 5"/>
          <p:cNvSpPr>
            <a:spLocks noGrp="1" noChangeArrowheads="1"/>
          </p:cNvSpPr>
          <p:nvPr>
            <p:ph type="ftr" sz="quarter" idx="3"/>
          </p:nvPr>
        </p:nvSpPr>
        <p:spPr bwMode="auto">
          <a:xfrm>
            <a:off x="3124200" y="6248400"/>
            <a:ext cx="3124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00"/>
              </a:solidFill>
              <a:latin typeface="Arial"/>
              <a:ea typeface="MS Pゴシック"/>
              <a:cs typeface="MS Pゴシック"/>
            </a:endParaRPr>
          </a:p>
        </p:txBody>
      </p:sp>
      <p:sp>
        <p:nvSpPr>
          <p:cNvPr id="363526" name="Rectangle 6"/>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S Pゴシック" charset="0"/>
                <a:cs typeface="MS Pゴシック" charset="0"/>
              </a:defRPr>
            </a:lvl1pPr>
          </a:lstStyle>
          <a:p>
            <a:pPr defTabSz="914400" eaLnBrk="0" fontAlgn="base" hangingPunct="0">
              <a:spcBef>
                <a:spcPct val="0"/>
              </a:spcBef>
              <a:spcAft>
                <a:spcPct val="0"/>
              </a:spcAft>
              <a:defRPr/>
            </a:pPr>
            <a:fld id="{18A93F62-0C67-3343-B391-8D11D6AF70EF}" type="slidenum">
              <a:rPr lang="en-US">
                <a:solidFill>
                  <a:srgbClr val="FFFF00"/>
                </a:solidFill>
              </a:rPr>
              <a:pPr defTabSz="914400" eaLnBrk="0" fontAlgn="base" hangingPunct="0">
                <a:spcBef>
                  <a:spcPct val="0"/>
                </a:spcBef>
                <a:spcAft>
                  <a:spcPct val="0"/>
                </a:spcAft>
                <a:defRPr/>
              </a:pPr>
              <a:t>‹#›</a:t>
            </a:fld>
            <a:endParaRPr lang="en-US">
              <a:solidFill>
                <a:srgbClr val="FFFF00"/>
              </a:solidFill>
            </a:endParaRPr>
          </a:p>
        </p:txBody>
      </p:sp>
    </p:spTree>
    <p:extLst>
      <p:ext uri="{BB962C8B-B14F-4D97-AF65-F5344CB8AC3E}">
        <p14:creationId xmlns:p14="http://schemas.microsoft.com/office/powerpoint/2010/main" val="962720487"/>
      </p:ext>
    </p:extLst>
  </p:cSld>
  <p:clrMap bg1="dk2" tx1="lt1" bg2="dk1" tx2="lt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r" rtl="0" eaLnBrk="0" fontAlgn="base" hangingPunct="0">
        <a:spcBef>
          <a:spcPct val="0"/>
        </a:spcBef>
        <a:spcAft>
          <a:spcPct val="0"/>
        </a:spcAft>
        <a:defRPr sz="4000">
          <a:solidFill>
            <a:schemeClr val="tx2"/>
          </a:solidFill>
          <a:latin typeface="+mj-lt"/>
          <a:ea typeface="+mj-ea"/>
          <a:cs typeface="+mj-cs"/>
        </a:defRPr>
      </a:lvl1pPr>
      <a:lvl2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2pPr>
      <a:lvl3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3pPr>
      <a:lvl4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4pPr>
      <a:lvl5pPr algn="r" rtl="0" eaLnBrk="0" fontAlgn="base" hangingPunct="0">
        <a:spcBef>
          <a:spcPct val="0"/>
        </a:spcBef>
        <a:spcAft>
          <a:spcPct val="0"/>
        </a:spcAft>
        <a:defRPr sz="4000">
          <a:solidFill>
            <a:schemeClr val="tx2"/>
          </a:solidFill>
          <a:latin typeface="Lucida Handwriting" charset="0"/>
          <a:ea typeface="MS Pゴシック" pitchFamily="-92" charset="-128"/>
          <a:cs typeface="MS Pゴシック" pitchFamily="-92" charset="-128"/>
        </a:defRPr>
      </a:lvl5pPr>
      <a:lvl6pPr marL="4572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6pPr>
      <a:lvl7pPr marL="9144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7pPr>
      <a:lvl8pPr marL="13716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8pPr>
      <a:lvl9pPr marL="1828800" algn="r" rtl="0" fontAlgn="base">
        <a:spcBef>
          <a:spcPct val="0"/>
        </a:spcBef>
        <a:spcAft>
          <a:spcPct val="0"/>
        </a:spcAft>
        <a:defRPr sz="4000">
          <a:solidFill>
            <a:schemeClr val="tx2"/>
          </a:solidFill>
          <a:latin typeface="Lucida Handwriting"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16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a typeface="ＭＳ Ｐゴシック"/>
              <a:cs typeface="ＭＳ Ｐゴシック"/>
            </a:endParaRPr>
          </a:p>
        </p:txBody>
      </p:sp>
      <p:sp>
        <p:nvSpPr>
          <p:cNvPr id="4116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defTabSz="914400" eaLnBrk="0" fontAlgn="base" hangingPunct="0">
              <a:spcBef>
                <a:spcPct val="0"/>
              </a:spcBef>
              <a:spcAft>
                <a:spcPct val="0"/>
              </a:spcAft>
              <a:defRPr/>
            </a:pPr>
            <a:fld id="{EDD16AC6-2D97-B147-9525-C9E0B32DF146}"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1735574897"/>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809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809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809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3809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rebuchet MS"/>
              <a:ea typeface="Osaka"/>
              <a:cs typeface="Osaka"/>
            </a:endParaRPr>
          </a:p>
        </p:txBody>
      </p:sp>
      <p:sp>
        <p:nvSpPr>
          <p:cNvPr id="3809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CF5717E8-9308-D141-9754-51FB94270208}" type="slidenum">
              <a:rPr lang="en-US">
                <a:solidFill>
                  <a:srgbClr val="FFFF66"/>
                </a:solidFill>
              </a:rPr>
              <a:pPr defTabSz="914400" eaLnBrk="0" fontAlgn="base" hangingPunct="0">
                <a:spcBef>
                  <a:spcPct val="0"/>
                </a:spcBef>
                <a:spcAft>
                  <a:spcPct val="0"/>
                </a:spcAft>
                <a:defRPr/>
              </a:pPr>
              <a:t>‹#›</a:t>
            </a:fld>
            <a:endParaRPr lang="en-US">
              <a:solidFill>
                <a:srgbClr val="FFFF66"/>
              </a:solidFill>
            </a:endParaRPr>
          </a:p>
        </p:txBody>
      </p:sp>
    </p:spTree>
    <p:extLst>
      <p:ext uri="{BB962C8B-B14F-4D97-AF65-F5344CB8AC3E}">
        <p14:creationId xmlns:p14="http://schemas.microsoft.com/office/powerpoint/2010/main" val="2183577612"/>
      </p:ext>
    </p:extLst>
  </p:cSld>
  <p:clrMap bg1="dk2" tx1="lt1" bg2="dk1" tx2="lt2" accent1="accent1" accent2="accent2" accent3="accent3" accent4="accent4" accent5="accent5" accent6="accent6" hlink="hlink" folHlink="folHlink"/>
  <p:sldLayoutIdLst>
    <p:sldLayoutId id="2147483843" r:id="rId1"/>
    <p:sldLayoutId id="2147483844" r:id="rId2"/>
    <p:sldLayoutId id="2147483845" r:id="rId3"/>
    <p:sldLayoutId id="2147483846" r:id="rId4"/>
    <p:sldLayoutId id="2147483847" r:id="rId5"/>
    <p:sldLayoutId id="2147483848" r:id="rId6"/>
    <p:sldLayoutId id="2147483849" r:id="rId7"/>
    <p:sldLayoutId id="2147483850" r:id="rId8"/>
    <p:sldLayoutId id="2147483851" r:id="rId9"/>
    <p:sldLayoutId id="2147483852" r:id="rId10"/>
    <p:sldLayoutId id="214748385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b="1">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b="1">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b="1">
          <a:solidFill>
            <a:schemeClr val="tx2"/>
          </a:solidFill>
          <a:latin typeface="Trebuchet MS" charset="0"/>
          <a:ea typeface="Osaka" charset="-128"/>
          <a:cs typeface="Osaka" charset="-128"/>
        </a:defRPr>
      </a:lvl5pPr>
      <a:lvl6pPr marL="457200" algn="ctr" rtl="0" fontAlgn="base">
        <a:spcBef>
          <a:spcPct val="0"/>
        </a:spcBef>
        <a:spcAft>
          <a:spcPct val="0"/>
        </a:spcAft>
        <a:defRPr sz="4400" b="1">
          <a:solidFill>
            <a:schemeClr val="tx2"/>
          </a:solidFill>
          <a:latin typeface="Trebuchet MS" charset="0"/>
          <a:ea typeface="Osaka" charset="-128"/>
          <a:cs typeface="Osaka" charset="-128"/>
        </a:defRPr>
      </a:lvl6pPr>
      <a:lvl7pPr marL="914400" algn="ctr" rtl="0" fontAlgn="base">
        <a:spcBef>
          <a:spcPct val="0"/>
        </a:spcBef>
        <a:spcAft>
          <a:spcPct val="0"/>
        </a:spcAft>
        <a:defRPr sz="4400" b="1">
          <a:solidFill>
            <a:schemeClr val="tx2"/>
          </a:solidFill>
          <a:latin typeface="Trebuchet MS" charset="0"/>
          <a:ea typeface="Osaka" charset="-128"/>
          <a:cs typeface="Osaka" charset="-128"/>
        </a:defRPr>
      </a:lvl7pPr>
      <a:lvl8pPr marL="1371600" algn="ctr" rtl="0" fontAlgn="base">
        <a:spcBef>
          <a:spcPct val="0"/>
        </a:spcBef>
        <a:spcAft>
          <a:spcPct val="0"/>
        </a:spcAft>
        <a:defRPr sz="4400" b="1">
          <a:solidFill>
            <a:schemeClr val="tx2"/>
          </a:solidFill>
          <a:latin typeface="Trebuchet MS" charset="0"/>
          <a:ea typeface="Osaka" charset="-128"/>
          <a:cs typeface="Osaka" charset="-128"/>
        </a:defRPr>
      </a:lvl8pPr>
      <a:lvl9pPr marL="1828800" algn="ctr" rtl="0" fontAlgn="base">
        <a:spcBef>
          <a:spcPct val="0"/>
        </a:spcBef>
        <a:spcAft>
          <a:spcPct val="0"/>
        </a:spcAft>
        <a:defRPr sz="4400" b="1">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3800475" y="1789113"/>
            <a:ext cx="5340350" cy="5056187"/>
            <a:chOff x="2394" y="1127"/>
            <a:chExt cx="3364" cy="3185"/>
          </a:xfrm>
        </p:grpSpPr>
        <p:sp>
          <p:nvSpPr>
            <p:cNvPr id="71683"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4"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5"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6"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7"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8"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89"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0"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1"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2"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3"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4"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5"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6"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7"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8"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699"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0"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1"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2"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3"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4"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5"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6"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7"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8"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09"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0"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1"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2"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3"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4"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5"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716"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717"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8"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19"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0"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mn-lt"/>
                <a:ea typeface="+mn-ea"/>
                <a:cs typeface="+mn-cs"/>
              </a:defRPr>
            </a:lvl1pPr>
          </a:lstStyle>
          <a:p>
            <a:pPr defTabSz="914400" fontAlgn="base">
              <a:spcBef>
                <a:spcPct val="0"/>
              </a:spcBef>
              <a:spcAft>
                <a:spcPct val="0"/>
              </a:spcAft>
              <a:defRPr/>
            </a:pPr>
            <a:endParaRPr lang="en-US">
              <a:solidFill>
                <a:srgbClr val="FFFFFF"/>
              </a:solidFill>
              <a:latin typeface="Tahoma"/>
            </a:endParaRPr>
          </a:p>
        </p:txBody>
      </p:sp>
      <p:sp>
        <p:nvSpPr>
          <p:cNvPr id="71721"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Tahoma" charset="0"/>
              </a:defRPr>
            </a:lvl1pPr>
          </a:lstStyle>
          <a:p>
            <a:pPr defTabSz="914400" fontAlgn="base">
              <a:spcBef>
                <a:spcPct val="0"/>
              </a:spcBef>
              <a:spcAft>
                <a:spcPct val="0"/>
              </a:spcAft>
              <a:defRPr/>
            </a:pPr>
            <a:fld id="{7AA4F227-DB91-5545-8E6D-433F3108B4E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492757638"/>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folHlink"/>
        </a:buClr>
        <a:buSzPct val="65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2546"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7"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48"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49"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imes"/>
            </a:endParaRPr>
          </a:p>
        </p:txBody>
      </p:sp>
      <p:sp>
        <p:nvSpPr>
          <p:cNvPr id="492550"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atin typeface="Times" charset="0"/>
              </a:defRPr>
            </a:lvl1pPr>
          </a:lstStyle>
          <a:p>
            <a:pPr defTabSz="914400" eaLnBrk="0" fontAlgn="base" hangingPunct="0">
              <a:spcBef>
                <a:spcPct val="0"/>
              </a:spcBef>
              <a:spcAft>
                <a:spcPct val="0"/>
              </a:spcAft>
              <a:defRPr/>
            </a:pPr>
            <a:fld id="{6B353862-BCEF-004E-AFCA-579BD5EB8ADD}"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grpSp>
        <p:nvGrpSpPr>
          <p:cNvPr id="467975" name="Group 7"/>
          <p:cNvGrpSpPr>
            <a:grpSpLocks/>
          </p:cNvGrpSpPr>
          <p:nvPr/>
        </p:nvGrpSpPr>
        <p:grpSpPr bwMode="auto">
          <a:xfrm>
            <a:off x="0" y="355600"/>
            <a:ext cx="6172200" cy="2438400"/>
            <a:chOff x="0" y="1200"/>
            <a:chExt cx="3888" cy="1536"/>
          </a:xfrm>
        </p:grpSpPr>
        <p:sp>
          <p:nvSpPr>
            <p:cNvPr id="492552"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3"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4"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5"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492556"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4679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2558"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40841800"/>
      </p:ext>
    </p:extLst>
  </p:cSld>
  <p:clrMap bg1="dk2" tx1="lt1" bg2="dk1" tx2="lt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Lst>
  <p:txStyles>
    <p:titleStyle>
      <a:lvl1pPr algn="ctr" rtl="0" eaLnBrk="0" fontAlgn="base" hangingPunct="0">
        <a:spcBef>
          <a:spcPct val="0"/>
        </a:spcBef>
        <a:spcAft>
          <a:spcPct val="0"/>
        </a:spcAft>
        <a:defRPr sz="4400" b="1">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latin typeface="Arial" charset="0"/>
        </a:defRPr>
      </a:lvl6pPr>
      <a:lvl7pPr marL="914400" algn="ctr" rtl="0" fontAlgn="base">
        <a:spcBef>
          <a:spcPct val="0"/>
        </a:spcBef>
        <a:spcAft>
          <a:spcPct val="0"/>
        </a:spcAft>
        <a:defRPr sz="4400" b="1">
          <a:solidFill>
            <a:schemeClr val="tx2"/>
          </a:solidFill>
          <a:latin typeface="Arial" charset="0"/>
        </a:defRPr>
      </a:lvl7pPr>
      <a:lvl8pPr marL="1371600" algn="ctr" rtl="0" fontAlgn="base">
        <a:spcBef>
          <a:spcPct val="0"/>
        </a:spcBef>
        <a:spcAft>
          <a:spcPct val="0"/>
        </a:spcAft>
        <a:defRPr sz="4400" b="1">
          <a:solidFill>
            <a:schemeClr val="tx2"/>
          </a:solidFill>
          <a:latin typeface="Arial" charset="0"/>
        </a:defRPr>
      </a:lvl8pPr>
      <a:lvl9pPr marL="1828800" algn="ctr" rtl="0" fontAlgn="base">
        <a:spcBef>
          <a:spcPct val="0"/>
        </a:spcBef>
        <a:spcAft>
          <a:spcPct val="0"/>
        </a:spcAft>
        <a:defRPr sz="4400" b="1">
          <a:solidFill>
            <a:schemeClr val="tx2"/>
          </a:solidFill>
          <a:latin typeface="Arial"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9922" name="Group 1026"/>
          <p:cNvGrpSpPr>
            <a:grpSpLocks/>
          </p:cNvGrpSpPr>
          <p:nvPr/>
        </p:nvGrpSpPr>
        <p:grpSpPr bwMode="auto">
          <a:xfrm>
            <a:off x="0" y="0"/>
            <a:ext cx="9144000" cy="6858000"/>
            <a:chOff x="0" y="0"/>
            <a:chExt cx="5760" cy="4320"/>
          </a:xfrm>
        </p:grpSpPr>
        <p:pic>
          <p:nvPicPr>
            <p:cNvPr id="209928" name="Picture 102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5760"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9929" name="Rectangle 1028"/>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0" name="Rectangle 1029"/>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1" name="Rectangle 1030"/>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2" name="Rectangle 1031"/>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ltLang="ja-JP" sz="2400">
                <a:solidFill>
                  <a:srgbClr val="FFFFFF"/>
                </a:solidFill>
                <a:latin typeface="Helvetica" charset="0"/>
                <a:ea typeface="ＭＳ Ｐゴシック" charset="0"/>
                <a:cs typeface="ＭＳ Ｐゴシック" charset="0"/>
              </a:endParaRPr>
            </a:p>
          </p:txBody>
        </p:sp>
        <p:sp>
          <p:nvSpPr>
            <p:cNvPr id="209933" name="Rectangle 1032"/>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09934" name="Rectangle 1033"/>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pic>
          <p:nvPicPr>
            <p:cNvPr id="209935" name="Picture 1034"/>
            <p:cNvPicPr preferRelativeResize="0">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2" y="1152"/>
              <a:ext cx="5758" cy="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613387" name="Rectangle 1035"/>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88" name="Rectangle 1036"/>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9" name="Rectangle 103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0" name="Rectangle 103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mn-ea"/>
                <a:cs typeface="+mn-cs"/>
              </a:defRPr>
            </a:lvl1pPr>
          </a:lstStyle>
          <a:p>
            <a:pPr defTabSz="914400" fontAlgn="base">
              <a:spcBef>
                <a:spcPct val="0"/>
              </a:spcBef>
              <a:spcAft>
                <a:spcPct val="0"/>
              </a:spcAft>
              <a:defRPr/>
            </a:pPr>
            <a:endParaRPr lang="en-US">
              <a:solidFill>
                <a:srgbClr val="FFFFFF"/>
              </a:solidFill>
              <a:latin typeface="Helvetica"/>
              <a:ea typeface="ＭＳ Ｐゴシック"/>
              <a:cs typeface="ＭＳ Ｐゴシック"/>
            </a:endParaRPr>
          </a:p>
        </p:txBody>
      </p:sp>
      <p:sp>
        <p:nvSpPr>
          <p:cNvPr id="613391" name="Rectangle 103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defTabSz="914400" fontAlgn="base">
              <a:spcBef>
                <a:spcPct val="0"/>
              </a:spcBef>
              <a:spcAft>
                <a:spcPct val="0"/>
              </a:spcAft>
              <a:defRPr/>
            </a:pPr>
            <a:fld id="{58D39596-A019-9341-B251-A849F53ED91A}"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580510392"/>
      </p:ext>
    </p:extLst>
  </p:cSld>
  <p:clrMap bg1="dk2" tx1="lt1" bg2="dk1"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5pPr>
      <a:lvl6pPr marL="4572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6pPr>
      <a:lvl7pPr marL="9144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7pPr>
      <a:lvl8pPr marL="13716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8pPr>
      <a:lvl9pPr marL="1828800" algn="l" rtl="0" fontAlgn="base">
        <a:spcBef>
          <a:spcPct val="0"/>
        </a:spcBef>
        <a:spcAft>
          <a:spcPct val="0"/>
        </a:spcAft>
        <a:defRPr kumimoji="1" sz="4400">
          <a:solidFill>
            <a:schemeClr val="tx2"/>
          </a:solidFill>
          <a:latin typeface="Futur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4"/>
          <p:cNvGrpSpPr>
            <a:grpSpLocks/>
          </p:cNvGrpSpPr>
          <p:nvPr/>
        </p:nvGrpSpPr>
        <p:grpSpPr bwMode="auto">
          <a:xfrm>
            <a:off x="0" y="0"/>
            <a:ext cx="9140825" cy="6850063"/>
            <a:chOff x="0" y="0"/>
            <a:chExt cx="5758" cy="4315"/>
          </a:xfrm>
        </p:grpSpPr>
        <p:grpSp>
          <p:nvGrpSpPr>
            <p:cNvPr id="25605" name="Group 5"/>
            <p:cNvGrpSpPr>
              <a:grpSpLocks/>
            </p:cNvGrpSpPr>
            <p:nvPr userDrawn="1"/>
          </p:nvGrpSpPr>
          <p:grpSpPr bwMode="auto">
            <a:xfrm>
              <a:off x="1728" y="2230"/>
              <a:ext cx="4027" cy="2085"/>
              <a:chOff x="1728" y="2230"/>
              <a:chExt cx="4027" cy="2085"/>
            </a:xfrm>
          </p:grpSpPr>
          <p:sp>
            <p:nvSpPr>
              <p:cNvPr id="71578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71578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11"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71578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71578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5607" name="Freeform 12"/>
            <p:cNvSpPr>
              <a:spLocks/>
            </p:cNvSpPr>
            <p:nvPr/>
          </p:nvSpPr>
          <p:spPr bwMode="hidden">
            <a:xfrm>
              <a:off x="0" y="0"/>
              <a:ext cx="5758" cy="1776"/>
            </a:xfrm>
            <a:custGeom>
              <a:avLst/>
              <a:gdLst>
                <a:gd name="T0" fmla="*/ 0 w 5740"/>
                <a:gd name="T1" fmla="*/ 0 h 1906"/>
                <a:gd name="T2" fmla="*/ 0 w 5740"/>
                <a:gd name="T3" fmla="*/ 1437 h 1906"/>
                <a:gd name="T4" fmla="*/ 5812 w 5740"/>
                <a:gd name="T5" fmla="*/ 1437 h 1906"/>
                <a:gd name="T6" fmla="*/ 581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71578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1579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1498005"/>
      </p:ext>
    </p:extLst>
  </p:cSld>
  <p:clrMap bg1="dk2" tx1="lt1" bg2="dk1" tx2="lt2" accent1="accent1" accent2="accent2" accent3="accent3" accent4="accent4" accent5="accent5" accent6="accent6" hlink="hlink" folHlink="folHlink"/>
  <p:sldLayoutIdLst>
    <p:sldLayoutId id="2147483903" r:id="rId1"/>
    <p:sldLayoutId id="2147483904" r:id="rId2"/>
    <p:sldLayoutId id="2147483905" r:id="rId3"/>
    <p:sldLayoutId id="2147483906" r:id="rId4"/>
    <p:sldLayoutId id="2147483907" r:id="rId5"/>
    <p:sldLayoutId id="2147483908" r:id="rId6"/>
    <p:sldLayoutId id="2147483909" r:id="rId7"/>
    <p:sldLayoutId id="2147483910" r:id="rId8"/>
    <p:sldLayoutId id="2147483911" r:id="rId9"/>
    <p:sldLayoutId id="2147483912" r:id="rId10"/>
    <p:sldLayoutId id="214748391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Geneva"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Geneva"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Geneva"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952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952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952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FF"/>
              </a:solidFill>
              <a:latin typeface="Tahoma"/>
              <a:ea typeface="ＭＳ Ｐゴシック"/>
              <a:cs typeface="ＭＳ Ｐゴシック"/>
            </a:endParaRPr>
          </a:p>
        </p:txBody>
      </p:sp>
      <p:sp>
        <p:nvSpPr>
          <p:cNvPr id="61952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4AAAAD8-97F4-8747-99AD-5612EA6CC3E2}" type="slidenum">
              <a:rPr lang="en-US">
                <a:solidFill>
                  <a:srgbClr val="FFFFFF"/>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283477800"/>
      </p:ext>
    </p:extLst>
  </p:cSld>
  <p:clrMap bg1="dk2" tx1="lt1" bg2="dk1" tx2="lt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71362" name="Group 2"/>
          <p:cNvGrpSpPr>
            <a:grpSpLocks/>
          </p:cNvGrpSpPr>
          <p:nvPr/>
        </p:nvGrpSpPr>
        <p:grpSpPr bwMode="auto">
          <a:xfrm>
            <a:off x="0" y="0"/>
            <a:ext cx="9144000" cy="6934200"/>
            <a:chOff x="0" y="0"/>
            <a:chExt cx="5760" cy="4368"/>
          </a:xfrm>
        </p:grpSpPr>
        <p:sp>
          <p:nvSpPr>
            <p:cNvPr id="54275" name="Freeform 3"/>
            <p:cNvSpPr>
              <a:spLocks/>
            </p:cNvSpPr>
            <p:nvPr/>
          </p:nvSpPr>
          <p:spPr bwMode="hidden">
            <a:xfrm>
              <a:off x="0" y="2208"/>
              <a:ext cx="2515" cy="1970"/>
            </a:xfrm>
            <a:custGeom>
              <a:avLst/>
              <a:gdLst/>
              <a:ahLst/>
              <a:cxnLst>
                <a:cxn ang="0">
                  <a:pos x="744" y="1669"/>
                </a:cxn>
                <a:cxn ang="0">
                  <a:pos x="852" y="1400"/>
                </a:cxn>
                <a:cxn ang="0">
                  <a:pos x="876" y="1171"/>
                </a:cxn>
                <a:cxn ang="0">
                  <a:pos x="979" y="1370"/>
                </a:cxn>
                <a:cxn ang="0">
                  <a:pos x="1231" y="1621"/>
                </a:cxn>
                <a:cxn ang="0">
                  <a:pos x="1471" y="1693"/>
                </a:cxn>
                <a:cxn ang="0">
                  <a:pos x="1819" y="1678"/>
                </a:cxn>
                <a:cxn ang="0">
                  <a:pos x="1893" y="1513"/>
                </a:cxn>
                <a:cxn ang="0">
                  <a:pos x="1874" y="1285"/>
                </a:cxn>
                <a:cxn ang="0">
                  <a:pos x="1783" y="967"/>
                </a:cxn>
                <a:cxn ang="0">
                  <a:pos x="1289" y="873"/>
                </a:cxn>
                <a:cxn ang="0">
                  <a:pos x="1549" y="745"/>
                </a:cxn>
                <a:cxn ang="0">
                  <a:pos x="1753" y="732"/>
                </a:cxn>
                <a:cxn ang="0">
                  <a:pos x="2107" y="618"/>
                </a:cxn>
                <a:cxn ang="0">
                  <a:pos x="2377" y="438"/>
                </a:cxn>
                <a:cxn ang="0">
                  <a:pos x="2420" y="343"/>
                </a:cxn>
                <a:cxn ang="0">
                  <a:pos x="2077" y="331"/>
                </a:cxn>
                <a:cxn ang="0">
                  <a:pos x="1951" y="301"/>
                </a:cxn>
                <a:cxn ang="0">
                  <a:pos x="1645" y="289"/>
                </a:cxn>
                <a:cxn ang="0">
                  <a:pos x="1297" y="408"/>
                </a:cxn>
                <a:cxn ang="0">
                  <a:pos x="1308" y="337"/>
                </a:cxn>
                <a:cxn ang="0">
                  <a:pos x="1453" y="168"/>
                </a:cxn>
                <a:cxn ang="0">
                  <a:pos x="1477" y="36"/>
                </a:cxn>
                <a:cxn ang="0">
                  <a:pos x="1417" y="24"/>
                </a:cxn>
                <a:cxn ang="0">
                  <a:pos x="1189" y="102"/>
                </a:cxn>
                <a:cxn ang="0">
                  <a:pos x="1026" y="144"/>
                </a:cxn>
                <a:cxn ang="0">
                  <a:pos x="889" y="331"/>
                </a:cxn>
                <a:cxn ang="0">
                  <a:pos x="726" y="480"/>
                </a:cxn>
                <a:cxn ang="0">
                  <a:pos x="643" y="540"/>
                </a:cxn>
                <a:cxn ang="0">
                  <a:pos x="600" y="516"/>
                </a:cxn>
                <a:cxn ang="0">
                  <a:pos x="552" y="486"/>
                </a:cxn>
                <a:cxn ang="0">
                  <a:pos x="528" y="462"/>
                </a:cxn>
                <a:cxn ang="0">
                  <a:pos x="474" y="426"/>
                </a:cxn>
                <a:cxn ang="0">
                  <a:pos x="415" y="390"/>
                </a:cxn>
                <a:cxn ang="0">
                  <a:pos x="366" y="366"/>
                </a:cxn>
                <a:cxn ang="0">
                  <a:pos x="192" y="234"/>
                </a:cxn>
                <a:cxn ang="0">
                  <a:pos x="570" y="564"/>
                </a:cxn>
                <a:cxn ang="0">
                  <a:pos x="444" y="732"/>
                </a:cxn>
                <a:cxn ang="0">
                  <a:pos x="318" y="787"/>
                </a:cxn>
                <a:cxn ang="0">
                  <a:pos x="127" y="853"/>
                </a:cxn>
                <a:cxn ang="0">
                  <a:pos x="0" y="1165"/>
                </a:cxn>
                <a:cxn ang="0">
                  <a:pos x="372" y="1015"/>
                </a:cxn>
                <a:cxn ang="0">
                  <a:pos x="222" y="1262"/>
                </a:cxn>
                <a:cxn ang="0">
                  <a:pos x="139" y="1459"/>
                </a:cxn>
                <a:cxn ang="0">
                  <a:pos x="102" y="1495"/>
                </a:cxn>
                <a:cxn ang="0">
                  <a:pos x="84" y="1519"/>
                </a:cxn>
                <a:cxn ang="0">
                  <a:pos x="96" y="1537"/>
                </a:cxn>
                <a:cxn ang="0">
                  <a:pos x="127" y="1567"/>
                </a:cxn>
                <a:cxn ang="0">
                  <a:pos x="145" y="1633"/>
                </a:cxn>
                <a:cxn ang="0">
                  <a:pos x="156" y="1693"/>
                </a:cxn>
                <a:cxn ang="0">
                  <a:pos x="162" y="1723"/>
                </a:cxn>
                <a:cxn ang="0">
                  <a:pos x="216" y="1802"/>
                </a:cxn>
                <a:cxn ang="0">
                  <a:pos x="228" y="1850"/>
                </a:cxn>
                <a:cxn ang="0">
                  <a:pos x="240" y="1904"/>
                </a:cxn>
                <a:cxn ang="0">
                  <a:pos x="246" y="1922"/>
                </a:cxn>
                <a:cxn ang="0">
                  <a:pos x="258" y="1970"/>
                </a:cxn>
                <a:cxn ang="0">
                  <a:pos x="462" y="1922"/>
                </a:cxn>
                <a:cxn ang="0">
                  <a:pos x="624" y="1778"/>
                </a:cxn>
              </a:cxnLst>
              <a:rect l="0" t="0" r="r" b="b"/>
              <a:pathLst>
                <a:path w="2515" h="1970">
                  <a:moveTo>
                    <a:pt x="624" y="1778"/>
                  </a:moveTo>
                  <a:lnTo>
                    <a:pt x="744" y="1669"/>
                  </a:lnTo>
                  <a:lnTo>
                    <a:pt x="834" y="1627"/>
                  </a:lnTo>
                  <a:lnTo>
                    <a:pt x="852" y="1400"/>
                  </a:lnTo>
                  <a:lnTo>
                    <a:pt x="834" y="1225"/>
                  </a:lnTo>
                  <a:lnTo>
                    <a:pt x="876" y="1171"/>
                  </a:lnTo>
                  <a:lnTo>
                    <a:pt x="901" y="1268"/>
                  </a:lnTo>
                  <a:lnTo>
                    <a:pt x="979" y="1370"/>
                  </a:lnTo>
                  <a:lnTo>
                    <a:pt x="1116" y="1519"/>
                  </a:lnTo>
                  <a:lnTo>
                    <a:pt x="1231" y="1621"/>
                  </a:lnTo>
                  <a:lnTo>
                    <a:pt x="1353" y="1632"/>
                  </a:lnTo>
                  <a:lnTo>
                    <a:pt x="1471" y="1693"/>
                  </a:lnTo>
                  <a:lnTo>
                    <a:pt x="1664" y="1659"/>
                  </a:lnTo>
                  <a:lnTo>
                    <a:pt x="1819" y="1678"/>
                  </a:lnTo>
                  <a:lnTo>
                    <a:pt x="1975" y="1632"/>
                  </a:lnTo>
                  <a:lnTo>
                    <a:pt x="1893" y="1513"/>
                  </a:lnTo>
                  <a:lnTo>
                    <a:pt x="1920" y="1385"/>
                  </a:lnTo>
                  <a:lnTo>
                    <a:pt x="1874" y="1285"/>
                  </a:lnTo>
                  <a:lnTo>
                    <a:pt x="1865" y="1129"/>
                  </a:lnTo>
                  <a:lnTo>
                    <a:pt x="1783" y="967"/>
                  </a:lnTo>
                  <a:lnTo>
                    <a:pt x="1527" y="891"/>
                  </a:lnTo>
                  <a:lnTo>
                    <a:pt x="1289" y="873"/>
                  </a:lnTo>
                  <a:lnTo>
                    <a:pt x="1393" y="781"/>
                  </a:lnTo>
                  <a:lnTo>
                    <a:pt x="1549" y="745"/>
                  </a:lnTo>
                  <a:lnTo>
                    <a:pt x="1620" y="738"/>
                  </a:lnTo>
                  <a:lnTo>
                    <a:pt x="1753" y="732"/>
                  </a:lnTo>
                  <a:lnTo>
                    <a:pt x="1933" y="720"/>
                  </a:lnTo>
                  <a:lnTo>
                    <a:pt x="2107" y="618"/>
                  </a:lnTo>
                  <a:lnTo>
                    <a:pt x="2227" y="516"/>
                  </a:lnTo>
                  <a:lnTo>
                    <a:pt x="2377" y="438"/>
                  </a:lnTo>
                  <a:lnTo>
                    <a:pt x="2515" y="337"/>
                  </a:lnTo>
                  <a:lnTo>
                    <a:pt x="2420" y="343"/>
                  </a:lnTo>
                  <a:lnTo>
                    <a:pt x="2191" y="343"/>
                  </a:lnTo>
                  <a:lnTo>
                    <a:pt x="2077" y="331"/>
                  </a:lnTo>
                  <a:lnTo>
                    <a:pt x="2053" y="301"/>
                  </a:lnTo>
                  <a:lnTo>
                    <a:pt x="1951" y="301"/>
                  </a:lnTo>
                  <a:lnTo>
                    <a:pt x="1795" y="259"/>
                  </a:lnTo>
                  <a:lnTo>
                    <a:pt x="1645" y="289"/>
                  </a:lnTo>
                  <a:lnTo>
                    <a:pt x="1447" y="372"/>
                  </a:lnTo>
                  <a:lnTo>
                    <a:pt x="1297" y="408"/>
                  </a:lnTo>
                  <a:lnTo>
                    <a:pt x="1153" y="414"/>
                  </a:lnTo>
                  <a:lnTo>
                    <a:pt x="1308" y="337"/>
                  </a:lnTo>
                  <a:lnTo>
                    <a:pt x="1465" y="198"/>
                  </a:lnTo>
                  <a:lnTo>
                    <a:pt x="1453" y="168"/>
                  </a:lnTo>
                  <a:lnTo>
                    <a:pt x="1465" y="102"/>
                  </a:lnTo>
                  <a:lnTo>
                    <a:pt x="1477" y="36"/>
                  </a:lnTo>
                  <a:lnTo>
                    <a:pt x="1453" y="0"/>
                  </a:lnTo>
                  <a:lnTo>
                    <a:pt x="1417" y="24"/>
                  </a:lnTo>
                  <a:lnTo>
                    <a:pt x="1356" y="42"/>
                  </a:lnTo>
                  <a:lnTo>
                    <a:pt x="1189" y="102"/>
                  </a:lnTo>
                  <a:lnTo>
                    <a:pt x="1098" y="144"/>
                  </a:lnTo>
                  <a:lnTo>
                    <a:pt x="1026" y="144"/>
                  </a:lnTo>
                  <a:lnTo>
                    <a:pt x="991" y="168"/>
                  </a:lnTo>
                  <a:lnTo>
                    <a:pt x="889" y="331"/>
                  </a:lnTo>
                  <a:lnTo>
                    <a:pt x="852" y="408"/>
                  </a:lnTo>
                  <a:lnTo>
                    <a:pt x="726" y="480"/>
                  </a:lnTo>
                  <a:lnTo>
                    <a:pt x="649" y="540"/>
                  </a:lnTo>
                  <a:lnTo>
                    <a:pt x="643" y="540"/>
                  </a:lnTo>
                  <a:lnTo>
                    <a:pt x="637" y="534"/>
                  </a:lnTo>
                  <a:lnTo>
                    <a:pt x="600" y="516"/>
                  </a:lnTo>
                  <a:lnTo>
                    <a:pt x="564" y="492"/>
                  </a:lnTo>
                  <a:lnTo>
                    <a:pt x="552" y="486"/>
                  </a:lnTo>
                  <a:lnTo>
                    <a:pt x="540" y="474"/>
                  </a:lnTo>
                  <a:lnTo>
                    <a:pt x="528" y="462"/>
                  </a:lnTo>
                  <a:lnTo>
                    <a:pt x="504" y="444"/>
                  </a:lnTo>
                  <a:lnTo>
                    <a:pt x="474" y="426"/>
                  </a:lnTo>
                  <a:lnTo>
                    <a:pt x="444" y="408"/>
                  </a:lnTo>
                  <a:lnTo>
                    <a:pt x="415" y="390"/>
                  </a:lnTo>
                  <a:lnTo>
                    <a:pt x="385" y="372"/>
                  </a:lnTo>
                  <a:lnTo>
                    <a:pt x="366" y="366"/>
                  </a:lnTo>
                  <a:lnTo>
                    <a:pt x="360" y="360"/>
                  </a:lnTo>
                  <a:lnTo>
                    <a:pt x="192" y="234"/>
                  </a:lnTo>
                  <a:lnTo>
                    <a:pt x="210" y="307"/>
                  </a:lnTo>
                  <a:lnTo>
                    <a:pt x="570" y="564"/>
                  </a:lnTo>
                  <a:lnTo>
                    <a:pt x="558" y="618"/>
                  </a:lnTo>
                  <a:lnTo>
                    <a:pt x="444" y="732"/>
                  </a:lnTo>
                  <a:lnTo>
                    <a:pt x="324" y="787"/>
                  </a:lnTo>
                  <a:lnTo>
                    <a:pt x="318" y="787"/>
                  </a:lnTo>
                  <a:lnTo>
                    <a:pt x="258" y="811"/>
                  </a:lnTo>
                  <a:lnTo>
                    <a:pt x="127" y="853"/>
                  </a:lnTo>
                  <a:lnTo>
                    <a:pt x="0" y="901"/>
                  </a:lnTo>
                  <a:lnTo>
                    <a:pt x="0" y="1165"/>
                  </a:lnTo>
                  <a:lnTo>
                    <a:pt x="78" y="1147"/>
                  </a:lnTo>
                  <a:lnTo>
                    <a:pt x="372" y="1015"/>
                  </a:lnTo>
                  <a:lnTo>
                    <a:pt x="336" y="1117"/>
                  </a:lnTo>
                  <a:lnTo>
                    <a:pt x="222" y="1262"/>
                  </a:lnTo>
                  <a:lnTo>
                    <a:pt x="145" y="1453"/>
                  </a:lnTo>
                  <a:lnTo>
                    <a:pt x="139" y="1459"/>
                  </a:lnTo>
                  <a:lnTo>
                    <a:pt x="133" y="1465"/>
                  </a:lnTo>
                  <a:lnTo>
                    <a:pt x="102" y="1495"/>
                  </a:lnTo>
                  <a:lnTo>
                    <a:pt x="90" y="1507"/>
                  </a:lnTo>
                  <a:lnTo>
                    <a:pt x="84" y="1519"/>
                  </a:lnTo>
                  <a:lnTo>
                    <a:pt x="84" y="1531"/>
                  </a:lnTo>
                  <a:lnTo>
                    <a:pt x="96" y="1537"/>
                  </a:lnTo>
                  <a:lnTo>
                    <a:pt x="114" y="1549"/>
                  </a:lnTo>
                  <a:lnTo>
                    <a:pt x="127" y="1567"/>
                  </a:lnTo>
                  <a:lnTo>
                    <a:pt x="139" y="1597"/>
                  </a:lnTo>
                  <a:lnTo>
                    <a:pt x="145" y="1633"/>
                  </a:lnTo>
                  <a:lnTo>
                    <a:pt x="150" y="1663"/>
                  </a:lnTo>
                  <a:lnTo>
                    <a:pt x="156" y="1693"/>
                  </a:lnTo>
                  <a:lnTo>
                    <a:pt x="162" y="1717"/>
                  </a:lnTo>
                  <a:lnTo>
                    <a:pt x="162" y="1723"/>
                  </a:lnTo>
                  <a:lnTo>
                    <a:pt x="216" y="1796"/>
                  </a:lnTo>
                  <a:lnTo>
                    <a:pt x="216" y="1802"/>
                  </a:lnTo>
                  <a:lnTo>
                    <a:pt x="222" y="1814"/>
                  </a:lnTo>
                  <a:lnTo>
                    <a:pt x="228" y="1850"/>
                  </a:lnTo>
                  <a:lnTo>
                    <a:pt x="234" y="1886"/>
                  </a:lnTo>
                  <a:lnTo>
                    <a:pt x="240" y="1904"/>
                  </a:lnTo>
                  <a:lnTo>
                    <a:pt x="240" y="1916"/>
                  </a:lnTo>
                  <a:lnTo>
                    <a:pt x="246" y="1922"/>
                  </a:lnTo>
                  <a:lnTo>
                    <a:pt x="252" y="1934"/>
                  </a:lnTo>
                  <a:lnTo>
                    <a:pt x="258" y="1970"/>
                  </a:lnTo>
                  <a:lnTo>
                    <a:pt x="438" y="1970"/>
                  </a:lnTo>
                  <a:lnTo>
                    <a:pt x="462" y="1922"/>
                  </a:lnTo>
                  <a:lnTo>
                    <a:pt x="624" y="1778"/>
                  </a:lnTo>
                  <a:lnTo>
                    <a:pt x="624" y="1778"/>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69" name="Freeform 4"/>
            <p:cNvSpPr>
              <a:spLocks/>
            </p:cNvSpPr>
            <p:nvPr/>
          </p:nvSpPr>
          <p:spPr bwMode="hidden">
            <a:xfrm>
              <a:off x="0" y="2496"/>
              <a:ext cx="2112" cy="1604"/>
            </a:xfrm>
            <a:custGeom>
              <a:avLst/>
              <a:gdLst>
                <a:gd name="T0" fmla="*/ 568 w 2123"/>
                <a:gd name="T1" fmla="*/ 834 h 1696"/>
                <a:gd name="T2" fmla="*/ 532 w 2123"/>
                <a:gd name="T3" fmla="*/ 547 h 1696"/>
                <a:gd name="T4" fmla="*/ 658 w 2123"/>
                <a:gd name="T5" fmla="*/ 317 h 1696"/>
                <a:gd name="T6" fmla="*/ 907 w 2123"/>
                <a:gd name="T7" fmla="*/ 470 h 1696"/>
                <a:gd name="T8" fmla="*/ 1190 w 2123"/>
                <a:gd name="T9" fmla="*/ 695 h 1696"/>
                <a:gd name="T10" fmla="*/ 1451 w 2123"/>
                <a:gd name="T11" fmla="*/ 887 h 1696"/>
                <a:gd name="T12" fmla="*/ 1764 w 2123"/>
                <a:gd name="T13" fmla="*/ 1088 h 1696"/>
                <a:gd name="T14" fmla="*/ 1843 w 2123"/>
                <a:gd name="T15" fmla="*/ 1130 h 1696"/>
                <a:gd name="T16" fmla="*/ 1799 w 2123"/>
                <a:gd name="T17" fmla="*/ 1084 h 1696"/>
                <a:gd name="T18" fmla="*/ 1383 w 2123"/>
                <a:gd name="T19" fmla="*/ 801 h 1696"/>
                <a:gd name="T20" fmla="*/ 1064 w 2123"/>
                <a:gd name="T21" fmla="*/ 547 h 1696"/>
                <a:gd name="T22" fmla="*/ 707 w 2123"/>
                <a:gd name="T23" fmla="*/ 263 h 1696"/>
                <a:gd name="T24" fmla="*/ 979 w 2123"/>
                <a:gd name="T25" fmla="*/ 249 h 1696"/>
                <a:gd name="T26" fmla="*/ 1258 w 2123"/>
                <a:gd name="T27" fmla="*/ 254 h 1696"/>
                <a:gd name="T28" fmla="*/ 1582 w 2123"/>
                <a:gd name="T29" fmla="*/ 215 h 1696"/>
                <a:gd name="T30" fmla="*/ 2079 w 2123"/>
                <a:gd name="T31" fmla="*/ 157 h 1696"/>
                <a:gd name="T32" fmla="*/ 2031 w 2123"/>
                <a:gd name="T33" fmla="*/ 139 h 1696"/>
                <a:gd name="T34" fmla="*/ 1511 w 2123"/>
                <a:gd name="T35" fmla="*/ 206 h 1696"/>
                <a:gd name="T36" fmla="*/ 1184 w 2123"/>
                <a:gd name="T37" fmla="*/ 220 h 1696"/>
                <a:gd name="T38" fmla="*/ 743 w 2123"/>
                <a:gd name="T39" fmla="*/ 206 h 1696"/>
                <a:gd name="T40" fmla="*/ 803 w 2123"/>
                <a:gd name="T41" fmla="*/ 182 h 1696"/>
                <a:gd name="T42" fmla="*/ 1118 w 2123"/>
                <a:gd name="T43" fmla="*/ 0 h 1696"/>
                <a:gd name="T44" fmla="*/ 1064 w 2123"/>
                <a:gd name="T45" fmla="*/ 24 h 1696"/>
                <a:gd name="T46" fmla="*/ 990 w 2123"/>
                <a:gd name="T47" fmla="*/ 67 h 1696"/>
                <a:gd name="T48" fmla="*/ 839 w 2123"/>
                <a:gd name="T49" fmla="*/ 153 h 1696"/>
                <a:gd name="T50" fmla="*/ 658 w 2123"/>
                <a:gd name="T51" fmla="*/ 225 h 1696"/>
                <a:gd name="T52" fmla="*/ 622 w 2123"/>
                <a:gd name="T53" fmla="*/ 288 h 1696"/>
                <a:gd name="T54" fmla="*/ 297 w 2123"/>
                <a:gd name="T55" fmla="*/ 470 h 1696"/>
                <a:gd name="T56" fmla="*/ 0 w 2123"/>
                <a:gd name="T57" fmla="*/ 581 h 1696"/>
                <a:gd name="T58" fmla="*/ 0 w 2123"/>
                <a:gd name="T59" fmla="*/ 585 h 1696"/>
                <a:gd name="T60" fmla="*/ 0 w 2123"/>
                <a:gd name="T61" fmla="*/ 614 h 1696"/>
                <a:gd name="T62" fmla="*/ 291 w 2123"/>
                <a:gd name="T63" fmla="*/ 508 h 1696"/>
                <a:gd name="T64" fmla="*/ 580 w 2123"/>
                <a:gd name="T65" fmla="*/ 345 h 1696"/>
                <a:gd name="T66" fmla="*/ 496 w 2123"/>
                <a:gd name="T67" fmla="*/ 537 h 1696"/>
                <a:gd name="T68" fmla="*/ 514 w 2123"/>
                <a:gd name="T69" fmla="*/ 796 h 1696"/>
                <a:gd name="T70" fmla="*/ 452 w 2123"/>
                <a:gd name="T71" fmla="*/ 934 h 1696"/>
                <a:gd name="T72" fmla="*/ 321 w 2123"/>
                <a:gd name="T73" fmla="*/ 1184 h 1696"/>
                <a:gd name="T74" fmla="*/ 315 w 2123"/>
                <a:gd name="T75" fmla="*/ 1357 h 1696"/>
                <a:gd name="T76" fmla="*/ 321 w 2123"/>
                <a:gd name="T77" fmla="*/ 1357 h 1696"/>
                <a:gd name="T78" fmla="*/ 339 w 2123"/>
                <a:gd name="T79" fmla="*/ 1242 h 1696"/>
                <a:gd name="T80" fmla="*/ 568 w 2123"/>
                <a:gd name="T81" fmla="*/ 834 h 1696"/>
                <a:gd name="T82" fmla="*/ 568 w 2123"/>
                <a:gd name="T83" fmla="*/ 834 h 169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2123" h="1696">
                  <a:moveTo>
                    <a:pt x="580" y="1043"/>
                  </a:moveTo>
                  <a:lnTo>
                    <a:pt x="544" y="683"/>
                  </a:lnTo>
                  <a:lnTo>
                    <a:pt x="670" y="395"/>
                  </a:lnTo>
                  <a:lnTo>
                    <a:pt x="927" y="587"/>
                  </a:lnTo>
                  <a:lnTo>
                    <a:pt x="1214" y="869"/>
                  </a:lnTo>
                  <a:lnTo>
                    <a:pt x="1483" y="1109"/>
                  </a:lnTo>
                  <a:lnTo>
                    <a:pt x="1800" y="1360"/>
                  </a:lnTo>
                  <a:lnTo>
                    <a:pt x="1883" y="1414"/>
                  </a:lnTo>
                  <a:lnTo>
                    <a:pt x="1836" y="1354"/>
                  </a:lnTo>
                  <a:lnTo>
                    <a:pt x="1411" y="1001"/>
                  </a:lnTo>
                  <a:lnTo>
                    <a:pt x="1088" y="683"/>
                  </a:lnTo>
                  <a:lnTo>
                    <a:pt x="723" y="329"/>
                  </a:lnTo>
                  <a:lnTo>
                    <a:pt x="999" y="311"/>
                  </a:lnTo>
                  <a:lnTo>
                    <a:pt x="1286" y="317"/>
                  </a:lnTo>
                  <a:lnTo>
                    <a:pt x="1614" y="269"/>
                  </a:lnTo>
                  <a:lnTo>
                    <a:pt x="2123" y="197"/>
                  </a:lnTo>
                  <a:lnTo>
                    <a:pt x="2075" y="173"/>
                  </a:lnTo>
                  <a:lnTo>
                    <a:pt x="1543" y="257"/>
                  </a:lnTo>
                  <a:lnTo>
                    <a:pt x="1208" y="275"/>
                  </a:lnTo>
                  <a:lnTo>
                    <a:pt x="759" y="257"/>
                  </a:lnTo>
                  <a:lnTo>
                    <a:pt x="819" y="227"/>
                  </a:lnTo>
                  <a:lnTo>
                    <a:pt x="1142" y="0"/>
                  </a:lnTo>
                  <a:lnTo>
                    <a:pt x="1088" y="30"/>
                  </a:lnTo>
                  <a:lnTo>
                    <a:pt x="1010" y="84"/>
                  </a:lnTo>
                  <a:lnTo>
                    <a:pt x="855" y="191"/>
                  </a:lnTo>
                  <a:lnTo>
                    <a:pt x="670" y="281"/>
                  </a:lnTo>
                  <a:lnTo>
                    <a:pt x="634" y="359"/>
                  </a:lnTo>
                  <a:lnTo>
                    <a:pt x="305" y="587"/>
                  </a:lnTo>
                  <a:lnTo>
                    <a:pt x="0" y="725"/>
                  </a:lnTo>
                  <a:lnTo>
                    <a:pt x="0" y="731"/>
                  </a:lnTo>
                  <a:lnTo>
                    <a:pt x="0" y="767"/>
                  </a:lnTo>
                  <a:lnTo>
                    <a:pt x="299" y="635"/>
                  </a:lnTo>
                  <a:lnTo>
                    <a:pt x="592" y="431"/>
                  </a:lnTo>
                  <a:lnTo>
                    <a:pt x="508" y="671"/>
                  </a:lnTo>
                  <a:lnTo>
                    <a:pt x="526" y="995"/>
                  </a:lnTo>
                  <a:lnTo>
                    <a:pt x="460" y="1168"/>
                  </a:lnTo>
                  <a:lnTo>
                    <a:pt x="329" y="1480"/>
                  </a:lnTo>
                  <a:lnTo>
                    <a:pt x="323" y="1696"/>
                  </a:lnTo>
                  <a:lnTo>
                    <a:pt x="329" y="1696"/>
                  </a:lnTo>
                  <a:lnTo>
                    <a:pt x="347" y="1552"/>
                  </a:lnTo>
                  <a:lnTo>
                    <a:pt x="580" y="1043"/>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0" name="Freeform 5"/>
            <p:cNvSpPr>
              <a:spLocks/>
            </p:cNvSpPr>
            <p:nvPr/>
          </p:nvSpPr>
          <p:spPr bwMode="hidden">
            <a:xfrm>
              <a:off x="2092" y="3233"/>
              <a:ext cx="3668" cy="943"/>
            </a:xfrm>
            <a:custGeom>
              <a:avLst/>
              <a:gdLst>
                <a:gd name="T0" fmla="*/ 3338 w 3668"/>
                <a:gd name="T1" fmla="*/ 288 h 943"/>
                <a:gd name="T2" fmla="*/ 3194 w 3668"/>
                <a:gd name="T3" fmla="*/ 258 h 943"/>
                <a:gd name="T4" fmla="*/ 2816 w 3668"/>
                <a:gd name="T5" fmla="*/ 234 h 943"/>
                <a:gd name="T6" fmla="*/ 2330 w 3668"/>
                <a:gd name="T7" fmla="*/ 306 h 943"/>
                <a:gd name="T8" fmla="*/ 2372 w 3668"/>
                <a:gd name="T9" fmla="*/ 258 h 943"/>
                <a:gd name="T10" fmla="*/ 2624 w 3668"/>
                <a:gd name="T11" fmla="*/ 132 h 943"/>
                <a:gd name="T12" fmla="*/ 2707 w 3668"/>
                <a:gd name="T13" fmla="*/ 24 h 943"/>
                <a:gd name="T14" fmla="*/ 2642 w 3668"/>
                <a:gd name="T15" fmla="*/ 12 h 943"/>
                <a:gd name="T16" fmla="*/ 2515 w 3668"/>
                <a:gd name="T17" fmla="*/ 54 h 943"/>
                <a:gd name="T18" fmla="*/ 2324 w 3668"/>
                <a:gd name="T19" fmla="*/ 66 h 943"/>
                <a:gd name="T20" fmla="*/ 2101 w 3668"/>
                <a:gd name="T21" fmla="*/ 90 h 943"/>
                <a:gd name="T22" fmla="*/ 1855 w 3668"/>
                <a:gd name="T23" fmla="*/ 228 h 943"/>
                <a:gd name="T24" fmla="*/ 1591 w 3668"/>
                <a:gd name="T25" fmla="*/ 337 h 943"/>
                <a:gd name="T26" fmla="*/ 1459 w 3668"/>
                <a:gd name="T27" fmla="*/ 379 h 943"/>
                <a:gd name="T28" fmla="*/ 1417 w 3668"/>
                <a:gd name="T29" fmla="*/ 361 h 943"/>
                <a:gd name="T30" fmla="*/ 1363 w 3668"/>
                <a:gd name="T31" fmla="*/ 331 h 943"/>
                <a:gd name="T32" fmla="*/ 1344 w 3668"/>
                <a:gd name="T33" fmla="*/ 312 h 943"/>
                <a:gd name="T34" fmla="*/ 1290 w 3668"/>
                <a:gd name="T35" fmla="*/ 288 h 943"/>
                <a:gd name="T36" fmla="*/ 1230 w 3668"/>
                <a:gd name="T37" fmla="*/ 252 h 943"/>
                <a:gd name="T38" fmla="*/ 1119 w 3668"/>
                <a:gd name="T39" fmla="*/ 227 h 943"/>
                <a:gd name="T40" fmla="*/ 1320 w 3668"/>
                <a:gd name="T41" fmla="*/ 438 h 943"/>
                <a:gd name="T42" fmla="*/ 960 w 3668"/>
                <a:gd name="T43" fmla="*/ 558 h 943"/>
                <a:gd name="T44" fmla="*/ 474 w 3668"/>
                <a:gd name="T45" fmla="*/ 630 h 943"/>
                <a:gd name="T46" fmla="*/ 132 w 3668"/>
                <a:gd name="T47" fmla="*/ 781 h 943"/>
                <a:gd name="T48" fmla="*/ 234 w 3668"/>
                <a:gd name="T49" fmla="*/ 847 h 943"/>
                <a:gd name="T50" fmla="*/ 925 w 3668"/>
                <a:gd name="T51" fmla="*/ 739 h 943"/>
                <a:gd name="T52" fmla="*/ 637 w 3668"/>
                <a:gd name="T53" fmla="*/ 925 h 943"/>
                <a:gd name="T54" fmla="*/ 1405 w 3668"/>
                <a:gd name="T55" fmla="*/ 943 h 943"/>
                <a:gd name="T56" fmla="*/ 1447 w 3668"/>
                <a:gd name="T57" fmla="*/ 943 h 943"/>
                <a:gd name="T58" fmla="*/ 2888 w 3668"/>
                <a:gd name="T59" fmla="*/ 859 h 943"/>
                <a:gd name="T60" fmla="*/ 2582 w 3668"/>
                <a:gd name="T61" fmla="*/ 708 h 943"/>
                <a:gd name="T62" fmla="*/ 2299 w 3668"/>
                <a:gd name="T63" fmla="*/ 606 h 943"/>
                <a:gd name="T64" fmla="*/ 2606 w 3668"/>
                <a:gd name="T65" fmla="*/ 588 h 943"/>
                <a:gd name="T66" fmla="*/ 3001 w 3668"/>
                <a:gd name="T67" fmla="*/ 582 h 943"/>
                <a:gd name="T68" fmla="*/ 3452 w 3668"/>
                <a:gd name="T69" fmla="*/ 438 h 943"/>
                <a:gd name="T70" fmla="*/ 3668 w 3668"/>
                <a:gd name="T71" fmla="*/ 312 h 943"/>
                <a:gd name="T72" fmla="*/ 3482 w 3668"/>
                <a:gd name="T73" fmla="*/ 300 h 943"/>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3668" h="943">
                  <a:moveTo>
                    <a:pt x="3482" y="300"/>
                  </a:moveTo>
                  <a:lnTo>
                    <a:pt x="3338" y="288"/>
                  </a:lnTo>
                  <a:lnTo>
                    <a:pt x="3320" y="264"/>
                  </a:lnTo>
                  <a:lnTo>
                    <a:pt x="3194" y="258"/>
                  </a:lnTo>
                  <a:lnTo>
                    <a:pt x="3019" y="216"/>
                  </a:lnTo>
                  <a:lnTo>
                    <a:pt x="2816" y="234"/>
                  </a:lnTo>
                  <a:lnTo>
                    <a:pt x="2533" y="288"/>
                  </a:lnTo>
                  <a:lnTo>
                    <a:pt x="2330" y="306"/>
                  </a:lnTo>
                  <a:lnTo>
                    <a:pt x="2149" y="312"/>
                  </a:lnTo>
                  <a:lnTo>
                    <a:pt x="2372" y="258"/>
                  </a:lnTo>
                  <a:lnTo>
                    <a:pt x="2624" y="156"/>
                  </a:lnTo>
                  <a:lnTo>
                    <a:pt x="2624" y="132"/>
                  </a:lnTo>
                  <a:lnTo>
                    <a:pt x="2666" y="78"/>
                  </a:lnTo>
                  <a:lnTo>
                    <a:pt x="2707" y="24"/>
                  </a:lnTo>
                  <a:lnTo>
                    <a:pt x="2695" y="0"/>
                  </a:lnTo>
                  <a:lnTo>
                    <a:pt x="2642" y="12"/>
                  </a:lnTo>
                  <a:lnTo>
                    <a:pt x="2557" y="30"/>
                  </a:lnTo>
                  <a:lnTo>
                    <a:pt x="2515" y="54"/>
                  </a:lnTo>
                  <a:lnTo>
                    <a:pt x="2425" y="84"/>
                  </a:lnTo>
                  <a:lnTo>
                    <a:pt x="2324" y="66"/>
                  </a:lnTo>
                  <a:lnTo>
                    <a:pt x="2191" y="90"/>
                  </a:lnTo>
                  <a:lnTo>
                    <a:pt x="2101" y="90"/>
                  </a:lnTo>
                  <a:lnTo>
                    <a:pt x="2047" y="108"/>
                  </a:lnTo>
                  <a:lnTo>
                    <a:pt x="1855" y="228"/>
                  </a:lnTo>
                  <a:lnTo>
                    <a:pt x="1771" y="288"/>
                  </a:lnTo>
                  <a:lnTo>
                    <a:pt x="1591" y="337"/>
                  </a:lnTo>
                  <a:lnTo>
                    <a:pt x="1465" y="379"/>
                  </a:lnTo>
                  <a:lnTo>
                    <a:pt x="1459" y="379"/>
                  </a:lnTo>
                  <a:lnTo>
                    <a:pt x="1453" y="373"/>
                  </a:lnTo>
                  <a:lnTo>
                    <a:pt x="1417" y="361"/>
                  </a:lnTo>
                  <a:lnTo>
                    <a:pt x="1381" y="343"/>
                  </a:lnTo>
                  <a:lnTo>
                    <a:pt x="1363" y="331"/>
                  </a:lnTo>
                  <a:lnTo>
                    <a:pt x="1357" y="324"/>
                  </a:lnTo>
                  <a:lnTo>
                    <a:pt x="1344" y="312"/>
                  </a:lnTo>
                  <a:lnTo>
                    <a:pt x="1320" y="300"/>
                  </a:lnTo>
                  <a:lnTo>
                    <a:pt x="1290" y="288"/>
                  </a:lnTo>
                  <a:lnTo>
                    <a:pt x="1260" y="270"/>
                  </a:lnTo>
                  <a:lnTo>
                    <a:pt x="1230" y="252"/>
                  </a:lnTo>
                  <a:lnTo>
                    <a:pt x="1187" y="227"/>
                  </a:lnTo>
                  <a:lnTo>
                    <a:pt x="1119" y="227"/>
                  </a:lnTo>
                  <a:lnTo>
                    <a:pt x="1357" y="397"/>
                  </a:lnTo>
                  <a:lnTo>
                    <a:pt x="1320" y="438"/>
                  </a:lnTo>
                  <a:lnTo>
                    <a:pt x="1135" y="522"/>
                  </a:lnTo>
                  <a:lnTo>
                    <a:pt x="960" y="558"/>
                  </a:lnTo>
                  <a:lnTo>
                    <a:pt x="684" y="600"/>
                  </a:lnTo>
                  <a:lnTo>
                    <a:pt x="474" y="630"/>
                  </a:lnTo>
                  <a:lnTo>
                    <a:pt x="390" y="684"/>
                  </a:lnTo>
                  <a:lnTo>
                    <a:pt x="132" y="781"/>
                  </a:lnTo>
                  <a:lnTo>
                    <a:pt x="0" y="829"/>
                  </a:lnTo>
                  <a:lnTo>
                    <a:pt x="234" y="847"/>
                  </a:lnTo>
                  <a:lnTo>
                    <a:pt x="498" y="829"/>
                  </a:lnTo>
                  <a:lnTo>
                    <a:pt x="925" y="739"/>
                  </a:lnTo>
                  <a:lnTo>
                    <a:pt x="840" y="817"/>
                  </a:lnTo>
                  <a:lnTo>
                    <a:pt x="637" y="925"/>
                  </a:lnTo>
                  <a:lnTo>
                    <a:pt x="613" y="943"/>
                  </a:lnTo>
                  <a:lnTo>
                    <a:pt x="1405" y="943"/>
                  </a:lnTo>
                  <a:lnTo>
                    <a:pt x="1411" y="925"/>
                  </a:lnTo>
                  <a:lnTo>
                    <a:pt x="1447" y="943"/>
                  </a:lnTo>
                  <a:lnTo>
                    <a:pt x="2924" y="943"/>
                  </a:lnTo>
                  <a:lnTo>
                    <a:pt x="2888" y="859"/>
                  </a:lnTo>
                  <a:lnTo>
                    <a:pt x="2713" y="775"/>
                  </a:lnTo>
                  <a:lnTo>
                    <a:pt x="2582" y="708"/>
                  </a:lnTo>
                  <a:lnTo>
                    <a:pt x="2336" y="636"/>
                  </a:lnTo>
                  <a:lnTo>
                    <a:pt x="2299" y="606"/>
                  </a:lnTo>
                  <a:lnTo>
                    <a:pt x="2509" y="582"/>
                  </a:lnTo>
                  <a:lnTo>
                    <a:pt x="2606" y="588"/>
                  </a:lnTo>
                  <a:lnTo>
                    <a:pt x="2773" y="588"/>
                  </a:lnTo>
                  <a:lnTo>
                    <a:pt x="3001" y="582"/>
                  </a:lnTo>
                  <a:lnTo>
                    <a:pt x="3259" y="516"/>
                  </a:lnTo>
                  <a:lnTo>
                    <a:pt x="3452" y="438"/>
                  </a:lnTo>
                  <a:lnTo>
                    <a:pt x="3668" y="391"/>
                  </a:lnTo>
                  <a:lnTo>
                    <a:pt x="3668" y="312"/>
                  </a:lnTo>
                  <a:lnTo>
                    <a:pt x="3482" y="300"/>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1" name="Freeform 6"/>
            <p:cNvSpPr>
              <a:spLocks/>
            </p:cNvSpPr>
            <p:nvPr/>
          </p:nvSpPr>
          <p:spPr bwMode="hidden">
            <a:xfrm>
              <a:off x="0" y="524"/>
              <a:ext cx="973" cy="1195"/>
            </a:xfrm>
            <a:custGeom>
              <a:avLst/>
              <a:gdLst>
                <a:gd name="T0" fmla="*/ 327 w 969"/>
                <a:gd name="T1" fmla="*/ 1198 h 1192"/>
                <a:gd name="T2" fmla="*/ 498 w 969"/>
                <a:gd name="T3" fmla="*/ 1204 h 1192"/>
                <a:gd name="T4" fmla="*/ 588 w 969"/>
                <a:gd name="T5" fmla="*/ 1162 h 1192"/>
                <a:gd name="T6" fmla="*/ 825 w 969"/>
                <a:gd name="T7" fmla="*/ 1097 h 1192"/>
                <a:gd name="T8" fmla="*/ 949 w 969"/>
                <a:gd name="T9" fmla="*/ 1067 h 1192"/>
                <a:gd name="T10" fmla="*/ 771 w 969"/>
                <a:gd name="T11" fmla="*/ 998 h 1192"/>
                <a:gd name="T12" fmla="*/ 564 w 969"/>
                <a:gd name="T13" fmla="*/ 961 h 1192"/>
                <a:gd name="T14" fmla="*/ 201 w 969"/>
                <a:gd name="T15" fmla="*/ 979 h 1192"/>
                <a:gd name="T16" fmla="*/ 303 w 969"/>
                <a:gd name="T17" fmla="*/ 901 h 1192"/>
                <a:gd name="T18" fmla="*/ 504 w 969"/>
                <a:gd name="T19" fmla="*/ 811 h 1192"/>
                <a:gd name="T20" fmla="*/ 706 w 969"/>
                <a:gd name="T21" fmla="*/ 679 h 1192"/>
                <a:gd name="T22" fmla="*/ 712 w 969"/>
                <a:gd name="T23" fmla="*/ 679 h 1192"/>
                <a:gd name="T24" fmla="*/ 724 w 969"/>
                <a:gd name="T25" fmla="*/ 673 h 1192"/>
                <a:gd name="T26" fmla="*/ 765 w 969"/>
                <a:gd name="T27" fmla="*/ 655 h 1192"/>
                <a:gd name="T28" fmla="*/ 789 w 969"/>
                <a:gd name="T29" fmla="*/ 649 h 1192"/>
                <a:gd name="T30" fmla="*/ 801 w 969"/>
                <a:gd name="T31" fmla="*/ 637 h 1192"/>
                <a:gd name="T32" fmla="*/ 807 w 969"/>
                <a:gd name="T33" fmla="*/ 625 h 1192"/>
                <a:gd name="T34" fmla="*/ 801 w 969"/>
                <a:gd name="T35" fmla="*/ 619 h 1192"/>
                <a:gd name="T36" fmla="*/ 795 w 969"/>
                <a:gd name="T37" fmla="*/ 607 h 1192"/>
                <a:gd name="T38" fmla="*/ 795 w 969"/>
                <a:gd name="T39" fmla="*/ 579 h 1192"/>
                <a:gd name="T40" fmla="*/ 807 w 969"/>
                <a:gd name="T41" fmla="*/ 549 h 1192"/>
                <a:gd name="T42" fmla="*/ 819 w 969"/>
                <a:gd name="T43" fmla="*/ 519 h 1192"/>
                <a:gd name="T44" fmla="*/ 837 w 969"/>
                <a:gd name="T45" fmla="*/ 489 h 1192"/>
                <a:gd name="T46" fmla="*/ 849 w 969"/>
                <a:gd name="T47" fmla="*/ 459 h 1192"/>
                <a:gd name="T48" fmla="*/ 857 w 969"/>
                <a:gd name="T49" fmla="*/ 441 h 1192"/>
                <a:gd name="T50" fmla="*/ 865 w 969"/>
                <a:gd name="T51" fmla="*/ 435 h 1192"/>
                <a:gd name="T52" fmla="*/ 865 w 969"/>
                <a:gd name="T53" fmla="*/ 351 h 1192"/>
                <a:gd name="T54" fmla="*/ 865 w 969"/>
                <a:gd name="T55" fmla="*/ 345 h 1192"/>
                <a:gd name="T56" fmla="*/ 871 w 969"/>
                <a:gd name="T57" fmla="*/ 339 h 1192"/>
                <a:gd name="T58" fmla="*/ 889 w 969"/>
                <a:gd name="T59" fmla="*/ 309 h 1192"/>
                <a:gd name="T60" fmla="*/ 901 w 969"/>
                <a:gd name="T61" fmla="*/ 273 h 1192"/>
                <a:gd name="T62" fmla="*/ 913 w 969"/>
                <a:gd name="T63" fmla="*/ 243 h 1192"/>
                <a:gd name="T64" fmla="*/ 919 w 969"/>
                <a:gd name="T65" fmla="*/ 231 h 1192"/>
                <a:gd name="T66" fmla="*/ 925 w 969"/>
                <a:gd name="T67" fmla="*/ 219 h 1192"/>
                <a:gd name="T68" fmla="*/ 943 w 969"/>
                <a:gd name="T69" fmla="*/ 173 h 1192"/>
                <a:gd name="T70" fmla="*/ 961 w 969"/>
                <a:gd name="T71" fmla="*/ 137 h 1192"/>
                <a:gd name="T72" fmla="*/ 967 w 969"/>
                <a:gd name="T73" fmla="*/ 125 h 1192"/>
                <a:gd name="T74" fmla="*/ 967 w 969"/>
                <a:gd name="T75" fmla="*/ 119 h 1192"/>
                <a:gd name="T76" fmla="*/ 985 w 969"/>
                <a:gd name="T77" fmla="*/ 0 h 1192"/>
                <a:gd name="T78" fmla="*/ 961 w 969"/>
                <a:gd name="T79" fmla="*/ 47 h 1192"/>
                <a:gd name="T80" fmla="*/ 795 w 969"/>
                <a:gd name="T81" fmla="*/ 113 h 1192"/>
                <a:gd name="T82" fmla="*/ 718 w 969"/>
                <a:gd name="T83" fmla="*/ 161 h 1192"/>
                <a:gd name="T84" fmla="*/ 468 w 969"/>
                <a:gd name="T85" fmla="*/ 237 h 1192"/>
                <a:gd name="T86" fmla="*/ 285 w 969"/>
                <a:gd name="T87" fmla="*/ 291 h 1192"/>
                <a:gd name="T88" fmla="*/ 177 w 969"/>
                <a:gd name="T89" fmla="*/ 297 h 1192"/>
                <a:gd name="T90" fmla="*/ 12 w 969"/>
                <a:gd name="T91" fmla="*/ 489 h 1192"/>
                <a:gd name="T92" fmla="*/ 0 w 969"/>
                <a:gd name="T93" fmla="*/ 513 h 1192"/>
                <a:gd name="T94" fmla="*/ 0 w 969"/>
                <a:gd name="T95" fmla="*/ 1198 h 1192"/>
                <a:gd name="T96" fmla="*/ 96 w 969"/>
                <a:gd name="T97" fmla="*/ 1192 h 1192"/>
                <a:gd name="T98" fmla="*/ 327 w 969"/>
                <a:gd name="T99" fmla="*/ 1198 h 1192"/>
                <a:gd name="T100" fmla="*/ 327 w 969"/>
                <a:gd name="T101" fmla="*/ 1198 h 119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69" h="1192">
                  <a:moveTo>
                    <a:pt x="323" y="1186"/>
                  </a:moveTo>
                  <a:lnTo>
                    <a:pt x="490" y="1192"/>
                  </a:lnTo>
                  <a:lnTo>
                    <a:pt x="580" y="1150"/>
                  </a:lnTo>
                  <a:lnTo>
                    <a:pt x="813" y="1085"/>
                  </a:lnTo>
                  <a:lnTo>
                    <a:pt x="933" y="1055"/>
                  </a:lnTo>
                  <a:lnTo>
                    <a:pt x="759" y="989"/>
                  </a:lnTo>
                  <a:lnTo>
                    <a:pt x="556" y="953"/>
                  </a:lnTo>
                  <a:lnTo>
                    <a:pt x="197" y="971"/>
                  </a:lnTo>
                  <a:lnTo>
                    <a:pt x="299" y="893"/>
                  </a:lnTo>
                  <a:lnTo>
                    <a:pt x="496" y="803"/>
                  </a:lnTo>
                  <a:lnTo>
                    <a:pt x="694" y="671"/>
                  </a:lnTo>
                  <a:lnTo>
                    <a:pt x="700" y="671"/>
                  </a:lnTo>
                  <a:lnTo>
                    <a:pt x="712" y="665"/>
                  </a:lnTo>
                  <a:lnTo>
                    <a:pt x="753" y="647"/>
                  </a:lnTo>
                  <a:lnTo>
                    <a:pt x="777" y="641"/>
                  </a:lnTo>
                  <a:lnTo>
                    <a:pt x="789" y="629"/>
                  </a:lnTo>
                  <a:lnTo>
                    <a:pt x="795" y="617"/>
                  </a:lnTo>
                  <a:lnTo>
                    <a:pt x="789" y="611"/>
                  </a:lnTo>
                  <a:lnTo>
                    <a:pt x="783" y="599"/>
                  </a:lnTo>
                  <a:lnTo>
                    <a:pt x="783" y="575"/>
                  </a:lnTo>
                  <a:lnTo>
                    <a:pt x="795" y="545"/>
                  </a:lnTo>
                  <a:lnTo>
                    <a:pt x="807" y="515"/>
                  </a:lnTo>
                  <a:lnTo>
                    <a:pt x="825" y="485"/>
                  </a:lnTo>
                  <a:lnTo>
                    <a:pt x="837" y="455"/>
                  </a:lnTo>
                  <a:lnTo>
                    <a:pt x="843" y="437"/>
                  </a:lnTo>
                  <a:lnTo>
                    <a:pt x="849" y="431"/>
                  </a:lnTo>
                  <a:lnTo>
                    <a:pt x="849" y="347"/>
                  </a:lnTo>
                  <a:lnTo>
                    <a:pt x="849" y="341"/>
                  </a:lnTo>
                  <a:lnTo>
                    <a:pt x="855" y="335"/>
                  </a:lnTo>
                  <a:lnTo>
                    <a:pt x="873" y="305"/>
                  </a:lnTo>
                  <a:lnTo>
                    <a:pt x="885" y="269"/>
                  </a:lnTo>
                  <a:lnTo>
                    <a:pt x="897" y="239"/>
                  </a:lnTo>
                  <a:lnTo>
                    <a:pt x="903" y="227"/>
                  </a:lnTo>
                  <a:lnTo>
                    <a:pt x="909" y="215"/>
                  </a:lnTo>
                  <a:lnTo>
                    <a:pt x="927" y="173"/>
                  </a:lnTo>
                  <a:lnTo>
                    <a:pt x="945" y="137"/>
                  </a:lnTo>
                  <a:lnTo>
                    <a:pt x="951" y="125"/>
                  </a:lnTo>
                  <a:lnTo>
                    <a:pt x="951" y="119"/>
                  </a:lnTo>
                  <a:lnTo>
                    <a:pt x="969" y="0"/>
                  </a:lnTo>
                  <a:lnTo>
                    <a:pt x="945" y="47"/>
                  </a:lnTo>
                  <a:lnTo>
                    <a:pt x="783" y="113"/>
                  </a:lnTo>
                  <a:lnTo>
                    <a:pt x="706" y="161"/>
                  </a:lnTo>
                  <a:lnTo>
                    <a:pt x="460" y="233"/>
                  </a:lnTo>
                  <a:lnTo>
                    <a:pt x="281" y="287"/>
                  </a:lnTo>
                  <a:lnTo>
                    <a:pt x="173" y="293"/>
                  </a:lnTo>
                  <a:lnTo>
                    <a:pt x="12" y="485"/>
                  </a:lnTo>
                  <a:lnTo>
                    <a:pt x="0" y="509"/>
                  </a:lnTo>
                  <a:lnTo>
                    <a:pt x="0" y="1186"/>
                  </a:lnTo>
                  <a:lnTo>
                    <a:pt x="96" y="1180"/>
                  </a:lnTo>
                  <a:lnTo>
                    <a:pt x="323" y="1186"/>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2" name="Freeform 7"/>
            <p:cNvSpPr>
              <a:spLocks/>
            </p:cNvSpPr>
            <p:nvPr/>
          </p:nvSpPr>
          <p:spPr bwMode="hidden">
            <a:xfrm>
              <a:off x="3188" y="1"/>
              <a:ext cx="2570" cy="2266"/>
            </a:xfrm>
            <a:custGeom>
              <a:avLst/>
              <a:gdLst>
                <a:gd name="T0" fmla="*/ 859 w 2570"/>
                <a:gd name="T1" fmla="*/ 612 h 2266"/>
                <a:gd name="T2" fmla="*/ 1087 w 2570"/>
                <a:gd name="T3" fmla="*/ 853 h 2266"/>
                <a:gd name="T4" fmla="*/ 961 w 2570"/>
                <a:gd name="T5" fmla="*/ 913 h 2266"/>
                <a:gd name="T6" fmla="*/ 786 w 2570"/>
                <a:gd name="T7" fmla="*/ 883 h 2266"/>
                <a:gd name="T8" fmla="*/ 450 w 2570"/>
                <a:gd name="T9" fmla="*/ 931 h 2266"/>
                <a:gd name="T10" fmla="*/ 150 w 2570"/>
                <a:gd name="T11" fmla="*/ 1075 h 2266"/>
                <a:gd name="T12" fmla="*/ 78 w 2570"/>
                <a:gd name="T13" fmla="*/ 1165 h 2266"/>
                <a:gd name="T14" fmla="*/ 361 w 2570"/>
                <a:gd name="T15" fmla="*/ 1256 h 2266"/>
                <a:gd name="T16" fmla="*/ 444 w 2570"/>
                <a:gd name="T17" fmla="*/ 1316 h 2266"/>
                <a:gd name="T18" fmla="*/ 697 w 2570"/>
                <a:gd name="T19" fmla="*/ 1400 h 2266"/>
                <a:gd name="T20" fmla="*/ 1026 w 2570"/>
                <a:gd name="T21" fmla="*/ 1346 h 2266"/>
                <a:gd name="T22" fmla="*/ 991 w 2570"/>
                <a:gd name="T23" fmla="*/ 1412 h 2266"/>
                <a:gd name="T24" fmla="*/ 804 w 2570"/>
                <a:gd name="T25" fmla="*/ 1574 h 2266"/>
                <a:gd name="T26" fmla="*/ 726 w 2570"/>
                <a:gd name="T27" fmla="*/ 1718 h 2266"/>
                <a:gd name="T28" fmla="*/ 768 w 2570"/>
                <a:gd name="T29" fmla="*/ 1742 h 2266"/>
                <a:gd name="T30" fmla="*/ 865 w 2570"/>
                <a:gd name="T31" fmla="*/ 1693 h 2266"/>
                <a:gd name="T32" fmla="*/ 991 w 2570"/>
                <a:gd name="T33" fmla="*/ 1699 h 2266"/>
                <a:gd name="T34" fmla="*/ 1135 w 2570"/>
                <a:gd name="T35" fmla="*/ 1627 h 2266"/>
                <a:gd name="T36" fmla="*/ 1183 w 2570"/>
                <a:gd name="T37" fmla="*/ 1669 h 2266"/>
                <a:gd name="T38" fmla="*/ 1399 w 2570"/>
                <a:gd name="T39" fmla="*/ 1436 h 2266"/>
                <a:gd name="T40" fmla="*/ 1615 w 2570"/>
                <a:gd name="T41" fmla="*/ 1334 h 2266"/>
                <a:gd name="T42" fmla="*/ 1645 w 2570"/>
                <a:gd name="T43" fmla="*/ 1370 h 2266"/>
                <a:gd name="T44" fmla="*/ 1681 w 2570"/>
                <a:gd name="T45" fmla="*/ 1430 h 2266"/>
                <a:gd name="T46" fmla="*/ 1699 w 2570"/>
                <a:gd name="T47" fmla="*/ 1466 h 2266"/>
                <a:gd name="T48" fmla="*/ 1747 w 2570"/>
                <a:gd name="T49" fmla="*/ 1550 h 2266"/>
                <a:gd name="T50" fmla="*/ 1772 w 2570"/>
                <a:gd name="T51" fmla="*/ 1586 h 2266"/>
                <a:gd name="T52" fmla="*/ 2124 w 2570"/>
                <a:gd name="T53" fmla="*/ 2248 h 2266"/>
                <a:gd name="T54" fmla="*/ 1693 w 2570"/>
                <a:gd name="T55" fmla="*/ 1322 h 2266"/>
                <a:gd name="T56" fmla="*/ 1861 w 2570"/>
                <a:gd name="T57" fmla="*/ 1165 h 2266"/>
                <a:gd name="T58" fmla="*/ 2173 w 2570"/>
                <a:gd name="T59" fmla="*/ 1099 h 2266"/>
                <a:gd name="T60" fmla="*/ 2390 w 2570"/>
                <a:gd name="T61" fmla="*/ 1009 h 2266"/>
                <a:gd name="T62" fmla="*/ 2570 w 2570"/>
                <a:gd name="T63" fmla="*/ 805 h 2266"/>
                <a:gd name="T64" fmla="*/ 2342 w 2570"/>
                <a:gd name="T65" fmla="*/ 781 h 2266"/>
                <a:gd name="T66" fmla="*/ 2114 w 2570"/>
                <a:gd name="T67" fmla="*/ 763 h 2266"/>
                <a:gd name="T68" fmla="*/ 2408 w 2570"/>
                <a:gd name="T69" fmla="*/ 433 h 2266"/>
                <a:gd name="T70" fmla="*/ 2426 w 2570"/>
                <a:gd name="T71" fmla="*/ 421 h 2266"/>
                <a:gd name="T72" fmla="*/ 2474 w 2570"/>
                <a:gd name="T73" fmla="*/ 379 h 2266"/>
                <a:gd name="T74" fmla="*/ 2492 w 2570"/>
                <a:gd name="T75" fmla="*/ 355 h 2266"/>
                <a:gd name="T76" fmla="*/ 2474 w 2570"/>
                <a:gd name="T77" fmla="*/ 337 h 2266"/>
                <a:gd name="T78" fmla="*/ 2474 w 2570"/>
                <a:gd name="T79" fmla="*/ 271 h 2266"/>
                <a:gd name="T80" fmla="*/ 2492 w 2570"/>
                <a:gd name="T81" fmla="*/ 192 h 2266"/>
                <a:gd name="T82" fmla="*/ 2504 w 2570"/>
                <a:gd name="T83" fmla="*/ 132 h 2266"/>
                <a:gd name="T84" fmla="*/ 2492 w 2570"/>
                <a:gd name="T85" fmla="*/ 36 h 2266"/>
                <a:gd name="T86" fmla="*/ 2492 w 2570"/>
                <a:gd name="T87" fmla="*/ 24 h 2266"/>
                <a:gd name="T88" fmla="*/ 2102 w 2570"/>
                <a:gd name="T89" fmla="*/ 0 h 2266"/>
                <a:gd name="T90" fmla="*/ 1909 w 2570"/>
                <a:gd name="T91" fmla="*/ 90 h 2266"/>
                <a:gd name="T92" fmla="*/ 1747 w 2570"/>
                <a:gd name="T93" fmla="*/ 535 h 2266"/>
                <a:gd name="T94" fmla="*/ 1711 w 2570"/>
                <a:gd name="T95" fmla="*/ 469 h 2266"/>
                <a:gd name="T96" fmla="*/ 1633 w 2570"/>
                <a:gd name="T97" fmla="*/ 144 h 2266"/>
                <a:gd name="T98" fmla="*/ 1579 w 2570"/>
                <a:gd name="T99" fmla="*/ 0 h 2266"/>
                <a:gd name="T100" fmla="*/ 738 w 2570"/>
                <a:gd name="T101" fmla="*/ 186 h 2266"/>
                <a:gd name="T102" fmla="*/ 756 w 2570"/>
                <a:gd name="T103" fmla="*/ 463 h 22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2570" h="2266">
                  <a:moveTo>
                    <a:pt x="756" y="463"/>
                  </a:moveTo>
                  <a:lnTo>
                    <a:pt x="859" y="612"/>
                  </a:lnTo>
                  <a:lnTo>
                    <a:pt x="937" y="720"/>
                  </a:lnTo>
                  <a:lnTo>
                    <a:pt x="1087" y="853"/>
                  </a:lnTo>
                  <a:lnTo>
                    <a:pt x="1105" y="907"/>
                  </a:lnTo>
                  <a:lnTo>
                    <a:pt x="961" y="913"/>
                  </a:lnTo>
                  <a:lnTo>
                    <a:pt x="895" y="901"/>
                  </a:lnTo>
                  <a:lnTo>
                    <a:pt x="786" y="883"/>
                  </a:lnTo>
                  <a:lnTo>
                    <a:pt x="637" y="859"/>
                  </a:lnTo>
                  <a:lnTo>
                    <a:pt x="450" y="931"/>
                  </a:lnTo>
                  <a:lnTo>
                    <a:pt x="306" y="1021"/>
                  </a:lnTo>
                  <a:lnTo>
                    <a:pt x="150" y="1075"/>
                  </a:lnTo>
                  <a:lnTo>
                    <a:pt x="0" y="1153"/>
                  </a:lnTo>
                  <a:lnTo>
                    <a:pt x="78" y="1165"/>
                  </a:lnTo>
                  <a:lnTo>
                    <a:pt x="264" y="1220"/>
                  </a:lnTo>
                  <a:lnTo>
                    <a:pt x="361" y="1256"/>
                  </a:lnTo>
                  <a:lnTo>
                    <a:pt x="367" y="1298"/>
                  </a:lnTo>
                  <a:lnTo>
                    <a:pt x="444" y="1316"/>
                  </a:lnTo>
                  <a:lnTo>
                    <a:pt x="558" y="1400"/>
                  </a:lnTo>
                  <a:lnTo>
                    <a:pt x="697" y="1400"/>
                  </a:lnTo>
                  <a:lnTo>
                    <a:pt x="895" y="1346"/>
                  </a:lnTo>
                  <a:lnTo>
                    <a:pt x="1026" y="1346"/>
                  </a:lnTo>
                  <a:lnTo>
                    <a:pt x="1147" y="1358"/>
                  </a:lnTo>
                  <a:lnTo>
                    <a:pt x="991" y="1412"/>
                  </a:lnTo>
                  <a:lnTo>
                    <a:pt x="804" y="1538"/>
                  </a:lnTo>
                  <a:lnTo>
                    <a:pt x="804" y="1574"/>
                  </a:lnTo>
                  <a:lnTo>
                    <a:pt x="762" y="1645"/>
                  </a:lnTo>
                  <a:lnTo>
                    <a:pt x="726" y="1718"/>
                  </a:lnTo>
                  <a:lnTo>
                    <a:pt x="732" y="1754"/>
                  </a:lnTo>
                  <a:lnTo>
                    <a:pt x="768" y="1742"/>
                  </a:lnTo>
                  <a:lnTo>
                    <a:pt x="829" y="1730"/>
                  </a:lnTo>
                  <a:lnTo>
                    <a:pt x="865" y="1693"/>
                  </a:lnTo>
                  <a:lnTo>
                    <a:pt x="925" y="1663"/>
                  </a:lnTo>
                  <a:lnTo>
                    <a:pt x="991" y="1699"/>
                  </a:lnTo>
                  <a:lnTo>
                    <a:pt x="1087" y="1675"/>
                  </a:lnTo>
                  <a:lnTo>
                    <a:pt x="1135" y="1627"/>
                  </a:lnTo>
                  <a:lnTo>
                    <a:pt x="1147" y="1687"/>
                  </a:lnTo>
                  <a:lnTo>
                    <a:pt x="1183" y="1669"/>
                  </a:lnTo>
                  <a:lnTo>
                    <a:pt x="1333" y="1514"/>
                  </a:lnTo>
                  <a:lnTo>
                    <a:pt x="1399" y="1436"/>
                  </a:lnTo>
                  <a:lnTo>
                    <a:pt x="1526" y="1382"/>
                  </a:lnTo>
                  <a:lnTo>
                    <a:pt x="1615" y="1334"/>
                  </a:lnTo>
                  <a:lnTo>
                    <a:pt x="1627" y="1346"/>
                  </a:lnTo>
                  <a:lnTo>
                    <a:pt x="1645" y="1370"/>
                  </a:lnTo>
                  <a:lnTo>
                    <a:pt x="1669" y="1400"/>
                  </a:lnTo>
                  <a:lnTo>
                    <a:pt x="1681" y="1430"/>
                  </a:lnTo>
                  <a:lnTo>
                    <a:pt x="1687" y="1448"/>
                  </a:lnTo>
                  <a:lnTo>
                    <a:pt x="1699" y="1466"/>
                  </a:lnTo>
                  <a:lnTo>
                    <a:pt x="1729" y="1520"/>
                  </a:lnTo>
                  <a:lnTo>
                    <a:pt x="1747" y="1550"/>
                  </a:lnTo>
                  <a:lnTo>
                    <a:pt x="1766" y="1574"/>
                  </a:lnTo>
                  <a:lnTo>
                    <a:pt x="1772" y="1586"/>
                  </a:lnTo>
                  <a:lnTo>
                    <a:pt x="1778" y="1592"/>
                  </a:lnTo>
                  <a:lnTo>
                    <a:pt x="2124" y="2248"/>
                  </a:lnTo>
                  <a:lnTo>
                    <a:pt x="2215" y="2266"/>
                  </a:lnTo>
                  <a:lnTo>
                    <a:pt x="1693" y="1322"/>
                  </a:lnTo>
                  <a:lnTo>
                    <a:pt x="1723" y="1262"/>
                  </a:lnTo>
                  <a:lnTo>
                    <a:pt x="1861" y="1165"/>
                  </a:lnTo>
                  <a:lnTo>
                    <a:pt x="1988" y="1129"/>
                  </a:lnTo>
                  <a:lnTo>
                    <a:pt x="2173" y="1099"/>
                  </a:lnTo>
                  <a:lnTo>
                    <a:pt x="2318" y="1075"/>
                  </a:lnTo>
                  <a:lnTo>
                    <a:pt x="2390" y="1009"/>
                  </a:lnTo>
                  <a:lnTo>
                    <a:pt x="2570" y="895"/>
                  </a:lnTo>
                  <a:lnTo>
                    <a:pt x="2570" y="805"/>
                  </a:lnTo>
                  <a:lnTo>
                    <a:pt x="2516" y="787"/>
                  </a:lnTo>
                  <a:lnTo>
                    <a:pt x="2342" y="781"/>
                  </a:lnTo>
                  <a:lnTo>
                    <a:pt x="2042" y="871"/>
                  </a:lnTo>
                  <a:lnTo>
                    <a:pt x="2114" y="763"/>
                  </a:lnTo>
                  <a:lnTo>
                    <a:pt x="2264" y="624"/>
                  </a:lnTo>
                  <a:lnTo>
                    <a:pt x="2408" y="433"/>
                  </a:lnTo>
                  <a:lnTo>
                    <a:pt x="2414" y="433"/>
                  </a:lnTo>
                  <a:lnTo>
                    <a:pt x="2426" y="421"/>
                  </a:lnTo>
                  <a:lnTo>
                    <a:pt x="2456" y="397"/>
                  </a:lnTo>
                  <a:lnTo>
                    <a:pt x="2474" y="379"/>
                  </a:lnTo>
                  <a:lnTo>
                    <a:pt x="2486" y="367"/>
                  </a:lnTo>
                  <a:lnTo>
                    <a:pt x="2492" y="355"/>
                  </a:lnTo>
                  <a:lnTo>
                    <a:pt x="2486" y="349"/>
                  </a:lnTo>
                  <a:lnTo>
                    <a:pt x="2474" y="337"/>
                  </a:lnTo>
                  <a:lnTo>
                    <a:pt x="2474" y="307"/>
                  </a:lnTo>
                  <a:lnTo>
                    <a:pt x="2474" y="271"/>
                  </a:lnTo>
                  <a:lnTo>
                    <a:pt x="2480" y="228"/>
                  </a:lnTo>
                  <a:lnTo>
                    <a:pt x="2492" y="192"/>
                  </a:lnTo>
                  <a:lnTo>
                    <a:pt x="2498" y="156"/>
                  </a:lnTo>
                  <a:lnTo>
                    <a:pt x="2504" y="132"/>
                  </a:lnTo>
                  <a:lnTo>
                    <a:pt x="2504" y="126"/>
                  </a:lnTo>
                  <a:lnTo>
                    <a:pt x="2492" y="36"/>
                  </a:lnTo>
                  <a:lnTo>
                    <a:pt x="2492" y="24"/>
                  </a:lnTo>
                  <a:lnTo>
                    <a:pt x="2498" y="0"/>
                  </a:lnTo>
                  <a:lnTo>
                    <a:pt x="2102" y="0"/>
                  </a:lnTo>
                  <a:lnTo>
                    <a:pt x="2006" y="60"/>
                  </a:lnTo>
                  <a:lnTo>
                    <a:pt x="1909" y="90"/>
                  </a:lnTo>
                  <a:lnTo>
                    <a:pt x="1808" y="337"/>
                  </a:lnTo>
                  <a:lnTo>
                    <a:pt x="1747" y="535"/>
                  </a:lnTo>
                  <a:lnTo>
                    <a:pt x="1687" y="588"/>
                  </a:lnTo>
                  <a:lnTo>
                    <a:pt x="1711" y="469"/>
                  </a:lnTo>
                  <a:lnTo>
                    <a:pt x="1687" y="343"/>
                  </a:lnTo>
                  <a:lnTo>
                    <a:pt x="1633" y="144"/>
                  </a:lnTo>
                  <a:lnTo>
                    <a:pt x="1585" y="12"/>
                  </a:lnTo>
                  <a:lnTo>
                    <a:pt x="1579" y="0"/>
                  </a:lnTo>
                  <a:lnTo>
                    <a:pt x="786" y="0"/>
                  </a:lnTo>
                  <a:lnTo>
                    <a:pt x="738" y="186"/>
                  </a:lnTo>
                  <a:lnTo>
                    <a:pt x="756" y="463"/>
                  </a:lnTo>
                  <a:close/>
                </a:path>
              </a:pathLst>
            </a:cu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3" name="Freeform 8"/>
            <p:cNvSpPr>
              <a:spLocks/>
            </p:cNvSpPr>
            <p:nvPr/>
          </p:nvSpPr>
          <p:spPr bwMode="hidden">
            <a:xfrm>
              <a:off x="3525" y="1"/>
              <a:ext cx="2185" cy="1508"/>
            </a:xfrm>
            <a:custGeom>
              <a:avLst/>
              <a:gdLst>
                <a:gd name="T0" fmla="*/ 1050 w 2176"/>
                <a:gd name="T1" fmla="*/ 775 h 1505"/>
                <a:gd name="T2" fmla="*/ 1210 w 2176"/>
                <a:gd name="T3" fmla="*/ 1243 h 1505"/>
                <a:gd name="T4" fmla="*/ 972 w 2176"/>
                <a:gd name="T5" fmla="*/ 1201 h 1505"/>
                <a:gd name="T6" fmla="*/ 735 w 2176"/>
                <a:gd name="T7" fmla="*/ 1135 h 1505"/>
                <a:gd name="T8" fmla="*/ 450 w 2176"/>
                <a:gd name="T9" fmla="*/ 1117 h 1505"/>
                <a:gd name="T10" fmla="*/ 0 w 2176"/>
                <a:gd name="T11" fmla="*/ 1087 h 1505"/>
                <a:gd name="T12" fmla="*/ 30 w 2176"/>
                <a:gd name="T13" fmla="*/ 1123 h 1505"/>
                <a:gd name="T14" fmla="*/ 504 w 2176"/>
                <a:gd name="T15" fmla="*/ 1141 h 1505"/>
                <a:gd name="T16" fmla="*/ 789 w 2176"/>
                <a:gd name="T17" fmla="*/ 1195 h 1505"/>
                <a:gd name="T18" fmla="*/ 1150 w 2176"/>
                <a:gd name="T19" fmla="*/ 1313 h 1505"/>
                <a:gd name="T20" fmla="*/ 1086 w 2176"/>
                <a:gd name="T21" fmla="*/ 1331 h 1505"/>
                <a:gd name="T22" fmla="*/ 723 w 2176"/>
                <a:gd name="T23" fmla="*/ 1517 h 1505"/>
                <a:gd name="T24" fmla="*/ 777 w 2176"/>
                <a:gd name="T25" fmla="*/ 1493 h 1505"/>
                <a:gd name="T26" fmla="*/ 877 w 2176"/>
                <a:gd name="T27" fmla="*/ 1451 h 1505"/>
                <a:gd name="T28" fmla="*/ 1038 w 2176"/>
                <a:gd name="T29" fmla="*/ 1367 h 1505"/>
                <a:gd name="T30" fmla="*/ 1234 w 2176"/>
                <a:gd name="T31" fmla="*/ 1307 h 1505"/>
                <a:gd name="T32" fmla="*/ 1287 w 2176"/>
                <a:gd name="T33" fmla="*/ 1231 h 1505"/>
                <a:gd name="T34" fmla="*/ 1660 w 2176"/>
                <a:gd name="T35" fmla="*/ 1051 h 1505"/>
                <a:gd name="T36" fmla="*/ 1963 w 2176"/>
                <a:gd name="T37" fmla="*/ 961 h 1505"/>
                <a:gd name="T38" fmla="*/ 2212 w 2176"/>
                <a:gd name="T39" fmla="*/ 829 h 1505"/>
                <a:gd name="T40" fmla="*/ 1993 w 2176"/>
                <a:gd name="T41" fmla="*/ 919 h 1505"/>
                <a:gd name="T42" fmla="*/ 1684 w 2176"/>
                <a:gd name="T43" fmla="*/ 997 h 1505"/>
                <a:gd name="T44" fmla="*/ 1363 w 2176"/>
                <a:gd name="T45" fmla="*/ 1159 h 1505"/>
                <a:gd name="T46" fmla="*/ 1525 w 2176"/>
                <a:gd name="T47" fmla="*/ 913 h 1505"/>
                <a:gd name="T48" fmla="*/ 1648 w 2176"/>
                <a:gd name="T49" fmla="*/ 549 h 1505"/>
                <a:gd name="T50" fmla="*/ 1768 w 2176"/>
                <a:gd name="T51" fmla="*/ 376 h 1505"/>
                <a:gd name="T52" fmla="*/ 2011 w 2176"/>
                <a:gd name="T53" fmla="*/ 60 h 1505"/>
                <a:gd name="T54" fmla="*/ 2035 w 2176"/>
                <a:gd name="T55" fmla="*/ 0 h 1505"/>
                <a:gd name="T56" fmla="*/ 2005 w 2176"/>
                <a:gd name="T57" fmla="*/ 0 h 1505"/>
                <a:gd name="T58" fmla="*/ 1624 w 2176"/>
                <a:gd name="T59" fmla="*/ 484 h 1505"/>
                <a:gd name="T60" fmla="*/ 1501 w 2176"/>
                <a:gd name="T61" fmla="*/ 895 h 1505"/>
                <a:gd name="T62" fmla="*/ 1275 w 2176"/>
                <a:gd name="T63" fmla="*/ 1183 h 1505"/>
                <a:gd name="T64" fmla="*/ 1150 w 2176"/>
                <a:gd name="T65" fmla="*/ 913 h 1505"/>
                <a:gd name="T66" fmla="*/ 1026 w 2176"/>
                <a:gd name="T67" fmla="*/ 544 h 1505"/>
                <a:gd name="T68" fmla="*/ 901 w 2176"/>
                <a:gd name="T69" fmla="*/ 222 h 1505"/>
                <a:gd name="T70" fmla="*/ 801 w 2176"/>
                <a:gd name="T71" fmla="*/ 0 h 1505"/>
                <a:gd name="T72" fmla="*/ 765 w 2176"/>
                <a:gd name="T73" fmla="*/ 0 h 1505"/>
                <a:gd name="T74" fmla="*/ 919 w 2176"/>
                <a:gd name="T75" fmla="*/ 358 h 1505"/>
                <a:gd name="T76" fmla="*/ 1050 w 2176"/>
                <a:gd name="T77" fmla="*/ 775 h 1505"/>
                <a:gd name="T78" fmla="*/ 1050 w 2176"/>
                <a:gd name="T79" fmla="*/ 775 h 150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2176" h="1505">
                  <a:moveTo>
                    <a:pt x="1034" y="767"/>
                  </a:moveTo>
                  <a:lnTo>
                    <a:pt x="1190" y="1235"/>
                  </a:lnTo>
                  <a:lnTo>
                    <a:pt x="956" y="1193"/>
                  </a:lnTo>
                  <a:lnTo>
                    <a:pt x="723" y="1127"/>
                  </a:lnTo>
                  <a:lnTo>
                    <a:pt x="442" y="1109"/>
                  </a:lnTo>
                  <a:lnTo>
                    <a:pt x="0" y="1079"/>
                  </a:lnTo>
                  <a:lnTo>
                    <a:pt x="30" y="1115"/>
                  </a:lnTo>
                  <a:lnTo>
                    <a:pt x="496" y="1133"/>
                  </a:lnTo>
                  <a:lnTo>
                    <a:pt x="777" y="1187"/>
                  </a:lnTo>
                  <a:lnTo>
                    <a:pt x="1130" y="1301"/>
                  </a:lnTo>
                  <a:lnTo>
                    <a:pt x="1070" y="1319"/>
                  </a:lnTo>
                  <a:lnTo>
                    <a:pt x="711" y="1505"/>
                  </a:lnTo>
                  <a:lnTo>
                    <a:pt x="765" y="1481"/>
                  </a:lnTo>
                  <a:lnTo>
                    <a:pt x="861" y="1439"/>
                  </a:lnTo>
                  <a:lnTo>
                    <a:pt x="1022" y="1355"/>
                  </a:lnTo>
                  <a:lnTo>
                    <a:pt x="1214" y="1295"/>
                  </a:lnTo>
                  <a:lnTo>
                    <a:pt x="1267" y="1223"/>
                  </a:lnTo>
                  <a:lnTo>
                    <a:pt x="1632" y="1043"/>
                  </a:lnTo>
                  <a:lnTo>
                    <a:pt x="1931" y="953"/>
                  </a:lnTo>
                  <a:lnTo>
                    <a:pt x="2176" y="821"/>
                  </a:lnTo>
                  <a:lnTo>
                    <a:pt x="1961" y="911"/>
                  </a:lnTo>
                  <a:lnTo>
                    <a:pt x="1656" y="989"/>
                  </a:lnTo>
                  <a:lnTo>
                    <a:pt x="1339" y="1151"/>
                  </a:lnTo>
                  <a:lnTo>
                    <a:pt x="1501" y="905"/>
                  </a:lnTo>
                  <a:lnTo>
                    <a:pt x="1620" y="545"/>
                  </a:lnTo>
                  <a:lnTo>
                    <a:pt x="1740" y="372"/>
                  </a:lnTo>
                  <a:lnTo>
                    <a:pt x="1979" y="60"/>
                  </a:lnTo>
                  <a:lnTo>
                    <a:pt x="2003" y="0"/>
                  </a:lnTo>
                  <a:lnTo>
                    <a:pt x="1973" y="0"/>
                  </a:lnTo>
                  <a:lnTo>
                    <a:pt x="1596" y="480"/>
                  </a:lnTo>
                  <a:lnTo>
                    <a:pt x="1477" y="887"/>
                  </a:lnTo>
                  <a:lnTo>
                    <a:pt x="1255" y="1175"/>
                  </a:lnTo>
                  <a:lnTo>
                    <a:pt x="1130" y="905"/>
                  </a:lnTo>
                  <a:lnTo>
                    <a:pt x="1010" y="540"/>
                  </a:lnTo>
                  <a:lnTo>
                    <a:pt x="885" y="222"/>
                  </a:lnTo>
                  <a:lnTo>
                    <a:pt x="789" y="0"/>
                  </a:lnTo>
                  <a:lnTo>
                    <a:pt x="753" y="0"/>
                  </a:lnTo>
                  <a:lnTo>
                    <a:pt x="903" y="354"/>
                  </a:lnTo>
                  <a:lnTo>
                    <a:pt x="1034" y="767"/>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4" name="Freeform 9"/>
            <p:cNvSpPr>
              <a:spLocks/>
            </p:cNvSpPr>
            <p:nvPr/>
          </p:nvSpPr>
          <p:spPr bwMode="hidden">
            <a:xfrm>
              <a:off x="0" y="649"/>
              <a:ext cx="816" cy="806"/>
            </a:xfrm>
            <a:custGeom>
              <a:avLst/>
              <a:gdLst>
                <a:gd name="T0" fmla="*/ 165 w 813"/>
                <a:gd name="T1" fmla="*/ 568 h 804"/>
                <a:gd name="T2" fmla="*/ 333 w 813"/>
                <a:gd name="T3" fmla="*/ 442 h 804"/>
                <a:gd name="T4" fmla="*/ 654 w 813"/>
                <a:gd name="T5" fmla="*/ 220 h 804"/>
                <a:gd name="T6" fmla="*/ 825 w 813"/>
                <a:gd name="T7" fmla="*/ 0 h 804"/>
                <a:gd name="T8" fmla="*/ 687 w 813"/>
                <a:gd name="T9" fmla="*/ 150 h 804"/>
                <a:gd name="T10" fmla="*/ 148 w 813"/>
                <a:gd name="T11" fmla="*/ 508 h 804"/>
                <a:gd name="T12" fmla="*/ 0 w 813"/>
                <a:gd name="T13" fmla="*/ 740 h 804"/>
                <a:gd name="T14" fmla="*/ 0 w 813"/>
                <a:gd name="T15" fmla="*/ 812 h 804"/>
                <a:gd name="T16" fmla="*/ 165 w 813"/>
                <a:gd name="T17" fmla="*/ 568 h 804"/>
                <a:gd name="T18" fmla="*/ 165 w 813"/>
                <a:gd name="T19" fmla="*/ 568 h 8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13" h="804">
                  <a:moveTo>
                    <a:pt x="161" y="564"/>
                  </a:moveTo>
                  <a:lnTo>
                    <a:pt x="329" y="438"/>
                  </a:lnTo>
                  <a:lnTo>
                    <a:pt x="646" y="216"/>
                  </a:lnTo>
                  <a:lnTo>
                    <a:pt x="813" y="0"/>
                  </a:lnTo>
                  <a:lnTo>
                    <a:pt x="676" y="150"/>
                  </a:lnTo>
                  <a:lnTo>
                    <a:pt x="144" y="504"/>
                  </a:lnTo>
                  <a:lnTo>
                    <a:pt x="0" y="732"/>
                  </a:lnTo>
                  <a:lnTo>
                    <a:pt x="0" y="804"/>
                  </a:lnTo>
                  <a:lnTo>
                    <a:pt x="161" y="564"/>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5" name="Freeform 10"/>
            <p:cNvSpPr>
              <a:spLocks/>
            </p:cNvSpPr>
            <p:nvPr/>
          </p:nvSpPr>
          <p:spPr bwMode="hidden">
            <a:xfrm>
              <a:off x="0" y="1545"/>
              <a:ext cx="762" cy="107"/>
            </a:xfrm>
            <a:custGeom>
              <a:avLst/>
              <a:gdLst>
                <a:gd name="T0" fmla="*/ 468 w 759"/>
                <a:gd name="T1" fmla="*/ 66 h 107"/>
                <a:gd name="T2" fmla="*/ 771 w 759"/>
                <a:gd name="T3" fmla="*/ 0 h 107"/>
                <a:gd name="T4" fmla="*/ 504 w 759"/>
                <a:gd name="T5" fmla="*/ 36 h 107"/>
                <a:gd name="T6" fmla="*/ 142 w 759"/>
                <a:gd name="T7" fmla="*/ 48 h 107"/>
                <a:gd name="T8" fmla="*/ 0 w 759"/>
                <a:gd name="T9" fmla="*/ 78 h 107"/>
                <a:gd name="T10" fmla="*/ 0 w 759"/>
                <a:gd name="T11" fmla="*/ 107 h 107"/>
                <a:gd name="T12" fmla="*/ 96 w 759"/>
                <a:gd name="T13" fmla="*/ 89 h 107"/>
                <a:gd name="T14" fmla="*/ 468 w 759"/>
                <a:gd name="T15" fmla="*/ 66 h 107"/>
                <a:gd name="T16" fmla="*/ 468 w 759"/>
                <a:gd name="T17" fmla="*/ 66 h 10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9" h="107">
                  <a:moveTo>
                    <a:pt x="460" y="66"/>
                  </a:moveTo>
                  <a:lnTo>
                    <a:pt x="759" y="0"/>
                  </a:lnTo>
                  <a:lnTo>
                    <a:pt x="496" y="36"/>
                  </a:lnTo>
                  <a:lnTo>
                    <a:pt x="138" y="48"/>
                  </a:lnTo>
                  <a:lnTo>
                    <a:pt x="0" y="78"/>
                  </a:lnTo>
                  <a:lnTo>
                    <a:pt x="0" y="107"/>
                  </a:lnTo>
                  <a:lnTo>
                    <a:pt x="96" y="89"/>
                  </a:lnTo>
                  <a:lnTo>
                    <a:pt x="460" y="66"/>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6" name="Freeform 11"/>
            <p:cNvSpPr>
              <a:spLocks/>
            </p:cNvSpPr>
            <p:nvPr/>
          </p:nvSpPr>
          <p:spPr bwMode="hidden">
            <a:xfrm>
              <a:off x="2314" y="3431"/>
              <a:ext cx="3182" cy="745"/>
            </a:xfrm>
            <a:custGeom>
              <a:avLst/>
              <a:gdLst>
                <a:gd name="T0" fmla="*/ 1411 w 3169"/>
                <a:gd name="T1" fmla="*/ 243 h 743"/>
                <a:gd name="T2" fmla="*/ 1762 w 3169"/>
                <a:gd name="T3" fmla="*/ 237 h 743"/>
                <a:gd name="T4" fmla="*/ 2123 w 3169"/>
                <a:gd name="T5" fmla="*/ 255 h 743"/>
                <a:gd name="T6" fmla="*/ 2545 w 3169"/>
                <a:gd name="T7" fmla="*/ 237 h 743"/>
                <a:gd name="T8" fmla="*/ 3221 w 3169"/>
                <a:gd name="T9" fmla="*/ 208 h 743"/>
                <a:gd name="T10" fmla="*/ 3167 w 3169"/>
                <a:gd name="T11" fmla="*/ 190 h 743"/>
                <a:gd name="T12" fmla="*/ 2462 w 3169"/>
                <a:gd name="T13" fmla="*/ 225 h 743"/>
                <a:gd name="T14" fmla="*/ 2035 w 3169"/>
                <a:gd name="T15" fmla="*/ 225 h 743"/>
                <a:gd name="T16" fmla="*/ 1483 w 3169"/>
                <a:gd name="T17" fmla="*/ 190 h 743"/>
                <a:gd name="T18" fmla="*/ 1567 w 3169"/>
                <a:gd name="T19" fmla="*/ 168 h 743"/>
                <a:gd name="T20" fmla="*/ 2071 w 3169"/>
                <a:gd name="T21" fmla="*/ 0 h 743"/>
                <a:gd name="T22" fmla="*/ 1993 w 3169"/>
                <a:gd name="T23" fmla="*/ 24 h 743"/>
                <a:gd name="T24" fmla="*/ 1868 w 3169"/>
                <a:gd name="T25" fmla="*/ 66 h 743"/>
                <a:gd name="T26" fmla="*/ 1630 w 3169"/>
                <a:gd name="T27" fmla="*/ 138 h 743"/>
                <a:gd name="T28" fmla="*/ 1362 w 3169"/>
                <a:gd name="T29" fmla="*/ 202 h 743"/>
                <a:gd name="T30" fmla="*/ 1288 w 3169"/>
                <a:gd name="T31" fmla="*/ 255 h 743"/>
                <a:gd name="T32" fmla="*/ 777 w 3169"/>
                <a:gd name="T33" fmla="*/ 417 h 743"/>
                <a:gd name="T34" fmla="*/ 339 w 3169"/>
                <a:gd name="T35" fmla="*/ 507 h 743"/>
                <a:gd name="T36" fmla="*/ 0 w 3169"/>
                <a:gd name="T37" fmla="*/ 625 h 743"/>
                <a:gd name="T38" fmla="*/ 303 w 3169"/>
                <a:gd name="T39" fmla="*/ 543 h 743"/>
                <a:gd name="T40" fmla="*/ 747 w 3169"/>
                <a:gd name="T41" fmla="*/ 453 h 743"/>
                <a:gd name="T42" fmla="*/ 1198 w 3169"/>
                <a:gd name="T43" fmla="*/ 315 h 743"/>
                <a:gd name="T44" fmla="*/ 997 w 3169"/>
                <a:gd name="T45" fmla="*/ 495 h 743"/>
                <a:gd name="T46" fmla="*/ 883 w 3169"/>
                <a:gd name="T47" fmla="*/ 751 h 743"/>
                <a:gd name="T48" fmla="*/ 877 w 3169"/>
                <a:gd name="T49" fmla="*/ 751 h 743"/>
                <a:gd name="T50" fmla="*/ 949 w 3169"/>
                <a:gd name="T51" fmla="*/ 751 h 743"/>
                <a:gd name="T52" fmla="*/ 1038 w 3169"/>
                <a:gd name="T53" fmla="*/ 501 h 743"/>
                <a:gd name="T54" fmla="*/ 1317 w 3169"/>
                <a:gd name="T55" fmla="*/ 285 h 743"/>
                <a:gd name="T56" fmla="*/ 1555 w 3169"/>
                <a:gd name="T57" fmla="*/ 453 h 743"/>
                <a:gd name="T58" fmla="*/ 1798 w 3169"/>
                <a:gd name="T59" fmla="*/ 685 h 743"/>
                <a:gd name="T60" fmla="*/ 1886 w 3169"/>
                <a:gd name="T61" fmla="*/ 751 h 743"/>
                <a:gd name="T62" fmla="*/ 1951 w 3169"/>
                <a:gd name="T63" fmla="*/ 751 h 743"/>
                <a:gd name="T64" fmla="*/ 1720 w 3169"/>
                <a:gd name="T65" fmla="*/ 531 h 743"/>
                <a:gd name="T66" fmla="*/ 1411 w 3169"/>
                <a:gd name="T67" fmla="*/ 243 h 743"/>
                <a:gd name="T68" fmla="*/ 1411 w 3169"/>
                <a:gd name="T69" fmla="*/ 243 h 74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169" h="743">
                  <a:moveTo>
                    <a:pt x="1387" y="239"/>
                  </a:moveTo>
                  <a:lnTo>
                    <a:pt x="1734" y="233"/>
                  </a:lnTo>
                  <a:lnTo>
                    <a:pt x="2087" y="251"/>
                  </a:lnTo>
                  <a:lnTo>
                    <a:pt x="2505" y="233"/>
                  </a:lnTo>
                  <a:lnTo>
                    <a:pt x="3169" y="204"/>
                  </a:lnTo>
                  <a:lnTo>
                    <a:pt x="3115" y="186"/>
                  </a:lnTo>
                  <a:lnTo>
                    <a:pt x="2422" y="221"/>
                  </a:lnTo>
                  <a:lnTo>
                    <a:pt x="2003" y="221"/>
                  </a:lnTo>
                  <a:lnTo>
                    <a:pt x="1459" y="186"/>
                  </a:lnTo>
                  <a:lnTo>
                    <a:pt x="1543" y="168"/>
                  </a:lnTo>
                  <a:lnTo>
                    <a:pt x="2039" y="0"/>
                  </a:lnTo>
                  <a:lnTo>
                    <a:pt x="1961" y="24"/>
                  </a:lnTo>
                  <a:lnTo>
                    <a:pt x="1836" y="66"/>
                  </a:lnTo>
                  <a:lnTo>
                    <a:pt x="1602" y="138"/>
                  </a:lnTo>
                  <a:lnTo>
                    <a:pt x="1339" y="198"/>
                  </a:lnTo>
                  <a:lnTo>
                    <a:pt x="1268" y="251"/>
                  </a:lnTo>
                  <a:lnTo>
                    <a:pt x="765" y="413"/>
                  </a:lnTo>
                  <a:lnTo>
                    <a:pt x="335" y="503"/>
                  </a:lnTo>
                  <a:lnTo>
                    <a:pt x="0" y="617"/>
                  </a:lnTo>
                  <a:lnTo>
                    <a:pt x="299" y="539"/>
                  </a:lnTo>
                  <a:lnTo>
                    <a:pt x="735" y="449"/>
                  </a:lnTo>
                  <a:lnTo>
                    <a:pt x="1178" y="311"/>
                  </a:lnTo>
                  <a:lnTo>
                    <a:pt x="981" y="491"/>
                  </a:lnTo>
                  <a:lnTo>
                    <a:pt x="867" y="743"/>
                  </a:lnTo>
                  <a:lnTo>
                    <a:pt x="861" y="743"/>
                  </a:lnTo>
                  <a:lnTo>
                    <a:pt x="933" y="743"/>
                  </a:lnTo>
                  <a:lnTo>
                    <a:pt x="1022" y="497"/>
                  </a:lnTo>
                  <a:lnTo>
                    <a:pt x="1297" y="281"/>
                  </a:lnTo>
                  <a:lnTo>
                    <a:pt x="1531" y="449"/>
                  </a:lnTo>
                  <a:lnTo>
                    <a:pt x="1770" y="677"/>
                  </a:lnTo>
                  <a:lnTo>
                    <a:pt x="1854" y="743"/>
                  </a:lnTo>
                  <a:lnTo>
                    <a:pt x="1919" y="743"/>
                  </a:lnTo>
                  <a:lnTo>
                    <a:pt x="1692" y="527"/>
                  </a:lnTo>
                  <a:lnTo>
                    <a:pt x="1387" y="239"/>
                  </a:lnTo>
                  <a:close/>
                </a:path>
              </a:pathLst>
            </a:custGeom>
            <a:gradFill rotWithShape="0">
              <a:gsLst>
                <a:gs pos="0">
                  <a:schemeClr val="accent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7" name="Rectangle 12"/>
            <p:cNvSpPr>
              <a:spLocks noChangeArrowheads="1"/>
            </p:cNvSpPr>
            <p:nvPr/>
          </p:nvSpPr>
          <p:spPr bwMode="hidden">
            <a:xfrm>
              <a:off x="192" y="127"/>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78" name="Rectangle 13"/>
            <p:cNvSpPr>
              <a:spLocks noChangeArrowheads="1"/>
            </p:cNvSpPr>
            <p:nvPr/>
          </p:nvSpPr>
          <p:spPr bwMode="hidden">
            <a:xfrm>
              <a:off x="204" y="131"/>
              <a:ext cx="1" cy="1"/>
            </a:xfrm>
            <a:prstGeom prst="rect">
              <a:avLst/>
            </a:prstGeom>
            <a:solidFill>
              <a:srgbClr val="9A1E8D"/>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86" name="Freeform 14"/>
            <p:cNvSpPr>
              <a:spLocks/>
            </p:cNvSpPr>
            <p:nvPr/>
          </p:nvSpPr>
          <p:spPr bwMode="hidden">
            <a:xfrm>
              <a:off x="0" y="4032"/>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7" name="Freeform 15"/>
            <p:cNvSpPr>
              <a:spLocks/>
            </p:cNvSpPr>
            <p:nvPr/>
          </p:nvSpPr>
          <p:spPr bwMode="hidden">
            <a:xfrm>
              <a:off x="0" y="4032"/>
              <a:ext cx="5760" cy="336"/>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1"/>
                </a:gs>
                <a:gs pos="100000">
                  <a:schemeClr val="bg1">
                    <a:gamma/>
                    <a:shade val="46275"/>
                    <a:invGamma/>
                  </a:schemeClr>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54288" name="Freeform 16"/>
            <p:cNvSpPr>
              <a:spLocks/>
            </p:cNvSpPr>
            <p:nvPr/>
          </p:nvSpPr>
          <p:spPr bwMode="hidden">
            <a:xfrm>
              <a:off x="0" y="0"/>
              <a:ext cx="5760" cy="288"/>
            </a:xfrm>
            <a:custGeom>
              <a:avLst/>
              <a:gdLst/>
              <a:ahLst/>
              <a:cxnLst>
                <a:cxn ang="0">
                  <a:pos x="5740" y="288"/>
                </a:cxn>
                <a:cxn ang="0">
                  <a:pos x="0" y="288"/>
                </a:cxn>
                <a:cxn ang="0">
                  <a:pos x="0" y="0"/>
                </a:cxn>
                <a:cxn ang="0">
                  <a:pos x="5740" y="0"/>
                </a:cxn>
                <a:cxn ang="0">
                  <a:pos x="5740" y="288"/>
                </a:cxn>
                <a:cxn ang="0">
                  <a:pos x="5740" y="288"/>
                </a:cxn>
              </a:cxnLst>
              <a:rect l="0" t="0" r="r" b="b"/>
              <a:pathLst>
                <a:path w="5740" h="288">
                  <a:moveTo>
                    <a:pt x="5740" y="288"/>
                  </a:moveTo>
                  <a:lnTo>
                    <a:pt x="0" y="288"/>
                  </a:lnTo>
                  <a:lnTo>
                    <a:pt x="0" y="0"/>
                  </a:lnTo>
                  <a:lnTo>
                    <a:pt x="5740" y="0"/>
                  </a:lnTo>
                  <a:lnTo>
                    <a:pt x="5740" y="288"/>
                  </a:lnTo>
                  <a:lnTo>
                    <a:pt x="5740" y="288"/>
                  </a:lnTo>
                  <a:close/>
                </a:path>
              </a:pathLst>
            </a:custGeom>
            <a:gradFill rotWithShape="0">
              <a:gsLst>
                <a:gs pos="0">
                  <a:schemeClr val="bg2">
                    <a:gamma/>
                    <a:shade val="56078"/>
                    <a:invGamma/>
                  </a:schemeClr>
                </a:gs>
                <a:gs pos="100000">
                  <a:schemeClr val="bg2"/>
                </a:gs>
              </a:gsLst>
              <a:lin ang="54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2" name="Freeform 17"/>
            <p:cNvSpPr>
              <a:spLocks/>
            </p:cNvSpPr>
            <p:nvPr/>
          </p:nvSpPr>
          <p:spPr bwMode="hidden">
            <a:xfrm>
              <a:off x="509" y="229"/>
              <a:ext cx="3188" cy="2024"/>
            </a:xfrm>
            <a:custGeom>
              <a:avLst/>
              <a:gdLst>
                <a:gd name="T0" fmla="*/ 871 w 3188"/>
                <a:gd name="T1" fmla="*/ 1423 h 2024"/>
                <a:gd name="T2" fmla="*/ 907 w 3188"/>
                <a:gd name="T3" fmla="*/ 1393 h 2024"/>
                <a:gd name="T4" fmla="*/ 991 w 3188"/>
                <a:gd name="T5" fmla="*/ 1320 h 2024"/>
                <a:gd name="T6" fmla="*/ 1033 w 3188"/>
                <a:gd name="T7" fmla="*/ 1297 h 2024"/>
                <a:gd name="T8" fmla="*/ 1086 w 3188"/>
                <a:gd name="T9" fmla="*/ 1249 h 2024"/>
                <a:gd name="T10" fmla="*/ 1123 w 3188"/>
                <a:gd name="T11" fmla="*/ 1219 h 2024"/>
                <a:gd name="T12" fmla="*/ 1057 w 3188"/>
                <a:gd name="T13" fmla="*/ 1153 h 2024"/>
                <a:gd name="T14" fmla="*/ 877 w 3188"/>
                <a:gd name="T15" fmla="*/ 1021 h 2024"/>
                <a:gd name="T16" fmla="*/ 655 w 3188"/>
                <a:gd name="T17" fmla="*/ 907 h 2024"/>
                <a:gd name="T18" fmla="*/ 655 w 3188"/>
                <a:gd name="T19" fmla="*/ 846 h 2024"/>
                <a:gd name="T20" fmla="*/ 643 w 3188"/>
                <a:gd name="T21" fmla="*/ 708 h 2024"/>
                <a:gd name="T22" fmla="*/ 552 w 3188"/>
                <a:gd name="T23" fmla="*/ 642 h 2024"/>
                <a:gd name="T24" fmla="*/ 510 w 3188"/>
                <a:gd name="T25" fmla="*/ 570 h 2024"/>
                <a:gd name="T26" fmla="*/ 637 w 3188"/>
                <a:gd name="T27" fmla="*/ 564 h 2024"/>
                <a:gd name="T28" fmla="*/ 763 w 3188"/>
                <a:gd name="T29" fmla="*/ 570 h 2024"/>
                <a:gd name="T30" fmla="*/ 1091 w 3188"/>
                <a:gd name="T31" fmla="*/ 850 h 2024"/>
                <a:gd name="T32" fmla="*/ 1009 w 3188"/>
                <a:gd name="T33" fmla="*/ 566 h 2024"/>
                <a:gd name="T34" fmla="*/ 1054 w 3188"/>
                <a:gd name="T35" fmla="*/ 265 h 2024"/>
                <a:gd name="T36" fmla="*/ 1249 w 3188"/>
                <a:gd name="T37" fmla="*/ 0 h 2024"/>
                <a:gd name="T38" fmla="*/ 1466 w 3188"/>
                <a:gd name="T39" fmla="*/ 292 h 2024"/>
                <a:gd name="T40" fmla="*/ 1475 w 3188"/>
                <a:gd name="T41" fmla="*/ 548 h 2024"/>
                <a:gd name="T42" fmla="*/ 1567 w 3188"/>
                <a:gd name="T43" fmla="*/ 630 h 2024"/>
                <a:gd name="T44" fmla="*/ 1795 w 3188"/>
                <a:gd name="T45" fmla="*/ 365 h 2024"/>
                <a:gd name="T46" fmla="*/ 2245 w 3188"/>
                <a:gd name="T47" fmla="*/ 150 h 2024"/>
                <a:gd name="T48" fmla="*/ 2618 w 3188"/>
                <a:gd name="T49" fmla="*/ 180 h 2024"/>
                <a:gd name="T50" fmla="*/ 3050 w 3188"/>
                <a:gd name="T51" fmla="*/ 150 h 2024"/>
                <a:gd name="T52" fmla="*/ 3140 w 3188"/>
                <a:gd name="T53" fmla="*/ 210 h 2024"/>
                <a:gd name="T54" fmla="*/ 2990 w 3188"/>
                <a:gd name="T55" fmla="*/ 210 h 2024"/>
                <a:gd name="T56" fmla="*/ 2834 w 3188"/>
                <a:gd name="T57" fmla="*/ 377 h 2024"/>
                <a:gd name="T58" fmla="*/ 2702 w 3188"/>
                <a:gd name="T59" fmla="*/ 648 h 2024"/>
                <a:gd name="T60" fmla="*/ 2582 w 3188"/>
                <a:gd name="T61" fmla="*/ 828 h 2024"/>
                <a:gd name="T62" fmla="*/ 2234 w 3188"/>
                <a:gd name="T63" fmla="*/ 1009 h 2024"/>
                <a:gd name="T64" fmla="*/ 1963 w 3188"/>
                <a:gd name="T65" fmla="*/ 1075 h 2024"/>
                <a:gd name="T66" fmla="*/ 2257 w 3188"/>
                <a:gd name="T67" fmla="*/ 1111 h 2024"/>
                <a:gd name="T68" fmla="*/ 2600 w 3188"/>
                <a:gd name="T69" fmla="*/ 1207 h 2024"/>
                <a:gd name="T70" fmla="*/ 2894 w 3188"/>
                <a:gd name="T71" fmla="*/ 1441 h 2024"/>
                <a:gd name="T72" fmla="*/ 3122 w 3188"/>
                <a:gd name="T73" fmla="*/ 1555 h 2024"/>
                <a:gd name="T74" fmla="*/ 3032 w 3188"/>
                <a:gd name="T75" fmla="*/ 1585 h 2024"/>
                <a:gd name="T76" fmla="*/ 3008 w 3188"/>
                <a:gd name="T77" fmla="*/ 1591 h 2024"/>
                <a:gd name="T78" fmla="*/ 2960 w 3188"/>
                <a:gd name="T79" fmla="*/ 1597 h 2024"/>
                <a:gd name="T80" fmla="*/ 2882 w 3188"/>
                <a:gd name="T81" fmla="*/ 1609 h 2024"/>
                <a:gd name="T82" fmla="*/ 2846 w 3188"/>
                <a:gd name="T83" fmla="*/ 1609 h 2024"/>
                <a:gd name="T84" fmla="*/ 2774 w 3188"/>
                <a:gd name="T85" fmla="*/ 1615 h 2024"/>
                <a:gd name="T86" fmla="*/ 2726 w 3188"/>
                <a:gd name="T87" fmla="*/ 1621 h 2024"/>
                <a:gd name="T88" fmla="*/ 2708 w 3188"/>
                <a:gd name="T89" fmla="*/ 1621 h 2024"/>
                <a:gd name="T90" fmla="*/ 2594 w 3188"/>
                <a:gd name="T91" fmla="*/ 1657 h 2024"/>
                <a:gd name="T92" fmla="*/ 2533 w 3188"/>
                <a:gd name="T93" fmla="*/ 1663 h 2024"/>
                <a:gd name="T94" fmla="*/ 2444 w 3188"/>
                <a:gd name="T95" fmla="*/ 1675 h 2024"/>
                <a:gd name="T96" fmla="*/ 2378 w 3188"/>
                <a:gd name="T97" fmla="*/ 1687 h 2024"/>
                <a:gd name="T98" fmla="*/ 2360 w 3188"/>
                <a:gd name="T99" fmla="*/ 1705 h 2024"/>
                <a:gd name="T100" fmla="*/ 2305 w 3188"/>
                <a:gd name="T101" fmla="*/ 1687 h 2024"/>
                <a:gd name="T102" fmla="*/ 2263 w 3188"/>
                <a:gd name="T103" fmla="*/ 1663 h 2024"/>
                <a:gd name="T104" fmla="*/ 2017 w 3188"/>
                <a:gd name="T105" fmla="*/ 1585 h 2024"/>
                <a:gd name="T106" fmla="*/ 1711 w 3188"/>
                <a:gd name="T107" fmla="*/ 1453 h 2024"/>
                <a:gd name="T108" fmla="*/ 1880 w 3188"/>
                <a:gd name="T109" fmla="*/ 1844 h 2024"/>
                <a:gd name="T110" fmla="*/ 1771 w 3188"/>
                <a:gd name="T111" fmla="*/ 1922 h 2024"/>
                <a:gd name="T112" fmla="*/ 1531 w 3188"/>
                <a:gd name="T113" fmla="*/ 1753 h 2024"/>
                <a:gd name="T114" fmla="*/ 1411 w 3188"/>
                <a:gd name="T115" fmla="*/ 1477 h 2024"/>
                <a:gd name="T116" fmla="*/ 1219 w 3188"/>
                <a:gd name="T117" fmla="*/ 1291 h 2024"/>
                <a:gd name="T118" fmla="*/ 127 w 3188"/>
                <a:gd name="T119" fmla="*/ 2006 h 2024"/>
                <a:gd name="T120" fmla="*/ 865 w 3188"/>
                <a:gd name="T121" fmla="*/ 1429 h 2024"/>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3188" h="2024">
                  <a:moveTo>
                    <a:pt x="865" y="1429"/>
                  </a:moveTo>
                  <a:lnTo>
                    <a:pt x="871" y="1423"/>
                  </a:lnTo>
                  <a:lnTo>
                    <a:pt x="889" y="1411"/>
                  </a:lnTo>
                  <a:lnTo>
                    <a:pt x="907" y="1393"/>
                  </a:lnTo>
                  <a:lnTo>
                    <a:pt x="937" y="1369"/>
                  </a:lnTo>
                  <a:lnTo>
                    <a:pt x="991" y="1320"/>
                  </a:lnTo>
                  <a:lnTo>
                    <a:pt x="1015" y="1309"/>
                  </a:lnTo>
                  <a:lnTo>
                    <a:pt x="1033" y="1297"/>
                  </a:lnTo>
                  <a:lnTo>
                    <a:pt x="1057" y="1279"/>
                  </a:lnTo>
                  <a:lnTo>
                    <a:pt x="1086" y="1249"/>
                  </a:lnTo>
                  <a:lnTo>
                    <a:pt x="1111" y="1225"/>
                  </a:lnTo>
                  <a:lnTo>
                    <a:pt x="1123" y="1219"/>
                  </a:lnTo>
                  <a:lnTo>
                    <a:pt x="1123" y="1213"/>
                  </a:lnTo>
                  <a:lnTo>
                    <a:pt x="1057" y="1153"/>
                  </a:lnTo>
                  <a:lnTo>
                    <a:pt x="979" y="1051"/>
                  </a:lnTo>
                  <a:lnTo>
                    <a:pt x="877" y="1021"/>
                  </a:lnTo>
                  <a:lnTo>
                    <a:pt x="685" y="931"/>
                  </a:lnTo>
                  <a:lnTo>
                    <a:pt x="655" y="907"/>
                  </a:lnTo>
                  <a:lnTo>
                    <a:pt x="721" y="876"/>
                  </a:lnTo>
                  <a:lnTo>
                    <a:pt x="655" y="846"/>
                  </a:lnTo>
                  <a:lnTo>
                    <a:pt x="612" y="774"/>
                  </a:lnTo>
                  <a:lnTo>
                    <a:pt x="643" y="708"/>
                  </a:lnTo>
                  <a:lnTo>
                    <a:pt x="600" y="660"/>
                  </a:lnTo>
                  <a:lnTo>
                    <a:pt x="552" y="642"/>
                  </a:lnTo>
                  <a:lnTo>
                    <a:pt x="528" y="594"/>
                  </a:lnTo>
                  <a:lnTo>
                    <a:pt x="510" y="570"/>
                  </a:lnTo>
                  <a:lnTo>
                    <a:pt x="552" y="552"/>
                  </a:lnTo>
                  <a:lnTo>
                    <a:pt x="637" y="564"/>
                  </a:lnTo>
                  <a:lnTo>
                    <a:pt x="721" y="576"/>
                  </a:lnTo>
                  <a:lnTo>
                    <a:pt x="763" y="570"/>
                  </a:lnTo>
                  <a:lnTo>
                    <a:pt x="931" y="696"/>
                  </a:lnTo>
                  <a:lnTo>
                    <a:pt x="1091" y="850"/>
                  </a:lnTo>
                  <a:lnTo>
                    <a:pt x="1073" y="685"/>
                  </a:lnTo>
                  <a:lnTo>
                    <a:pt x="1009" y="566"/>
                  </a:lnTo>
                  <a:lnTo>
                    <a:pt x="945" y="393"/>
                  </a:lnTo>
                  <a:lnTo>
                    <a:pt x="1054" y="265"/>
                  </a:lnTo>
                  <a:lnTo>
                    <a:pt x="1137" y="45"/>
                  </a:lnTo>
                  <a:lnTo>
                    <a:pt x="1249" y="0"/>
                  </a:lnTo>
                  <a:lnTo>
                    <a:pt x="1338" y="137"/>
                  </a:lnTo>
                  <a:lnTo>
                    <a:pt x="1466" y="292"/>
                  </a:lnTo>
                  <a:lnTo>
                    <a:pt x="1502" y="411"/>
                  </a:lnTo>
                  <a:lnTo>
                    <a:pt x="1475" y="548"/>
                  </a:lnTo>
                  <a:lnTo>
                    <a:pt x="1347" y="768"/>
                  </a:lnTo>
                  <a:lnTo>
                    <a:pt x="1567" y="630"/>
                  </a:lnTo>
                  <a:lnTo>
                    <a:pt x="1687" y="462"/>
                  </a:lnTo>
                  <a:lnTo>
                    <a:pt x="1795" y="365"/>
                  </a:lnTo>
                  <a:lnTo>
                    <a:pt x="1940" y="239"/>
                  </a:lnTo>
                  <a:lnTo>
                    <a:pt x="2245" y="150"/>
                  </a:lnTo>
                  <a:lnTo>
                    <a:pt x="2498" y="138"/>
                  </a:lnTo>
                  <a:lnTo>
                    <a:pt x="2618" y="180"/>
                  </a:lnTo>
                  <a:lnTo>
                    <a:pt x="2815" y="138"/>
                  </a:lnTo>
                  <a:lnTo>
                    <a:pt x="3050" y="150"/>
                  </a:lnTo>
                  <a:lnTo>
                    <a:pt x="3176" y="168"/>
                  </a:lnTo>
                  <a:lnTo>
                    <a:pt x="3140" y="210"/>
                  </a:lnTo>
                  <a:lnTo>
                    <a:pt x="3116" y="192"/>
                  </a:lnTo>
                  <a:lnTo>
                    <a:pt x="2990" y="210"/>
                  </a:lnTo>
                  <a:lnTo>
                    <a:pt x="2906" y="263"/>
                  </a:lnTo>
                  <a:lnTo>
                    <a:pt x="2834" y="377"/>
                  </a:lnTo>
                  <a:lnTo>
                    <a:pt x="2768" y="534"/>
                  </a:lnTo>
                  <a:lnTo>
                    <a:pt x="2702" y="648"/>
                  </a:lnTo>
                  <a:lnTo>
                    <a:pt x="2738" y="726"/>
                  </a:lnTo>
                  <a:lnTo>
                    <a:pt x="2582" y="828"/>
                  </a:lnTo>
                  <a:lnTo>
                    <a:pt x="2444" y="913"/>
                  </a:lnTo>
                  <a:lnTo>
                    <a:pt x="2234" y="1009"/>
                  </a:lnTo>
                  <a:lnTo>
                    <a:pt x="2096" y="1063"/>
                  </a:lnTo>
                  <a:lnTo>
                    <a:pt x="1963" y="1075"/>
                  </a:lnTo>
                  <a:lnTo>
                    <a:pt x="2035" y="1117"/>
                  </a:lnTo>
                  <a:lnTo>
                    <a:pt x="2257" y="1111"/>
                  </a:lnTo>
                  <a:lnTo>
                    <a:pt x="2545" y="1135"/>
                  </a:lnTo>
                  <a:lnTo>
                    <a:pt x="2600" y="1207"/>
                  </a:lnTo>
                  <a:lnTo>
                    <a:pt x="2726" y="1303"/>
                  </a:lnTo>
                  <a:lnTo>
                    <a:pt x="2894" y="1441"/>
                  </a:lnTo>
                  <a:lnTo>
                    <a:pt x="2984" y="1471"/>
                  </a:lnTo>
                  <a:lnTo>
                    <a:pt x="3122" y="1555"/>
                  </a:lnTo>
                  <a:lnTo>
                    <a:pt x="3188" y="1543"/>
                  </a:lnTo>
                  <a:lnTo>
                    <a:pt x="3032" y="1585"/>
                  </a:lnTo>
                  <a:lnTo>
                    <a:pt x="3026" y="1585"/>
                  </a:lnTo>
                  <a:lnTo>
                    <a:pt x="3008" y="1591"/>
                  </a:lnTo>
                  <a:lnTo>
                    <a:pt x="2984" y="1591"/>
                  </a:lnTo>
                  <a:lnTo>
                    <a:pt x="2960" y="1597"/>
                  </a:lnTo>
                  <a:lnTo>
                    <a:pt x="2906" y="1603"/>
                  </a:lnTo>
                  <a:lnTo>
                    <a:pt x="2882" y="1609"/>
                  </a:lnTo>
                  <a:lnTo>
                    <a:pt x="2864" y="1609"/>
                  </a:lnTo>
                  <a:lnTo>
                    <a:pt x="2846" y="1609"/>
                  </a:lnTo>
                  <a:lnTo>
                    <a:pt x="2828" y="1609"/>
                  </a:lnTo>
                  <a:lnTo>
                    <a:pt x="2774" y="1615"/>
                  </a:lnTo>
                  <a:lnTo>
                    <a:pt x="2750" y="1615"/>
                  </a:lnTo>
                  <a:lnTo>
                    <a:pt x="2726" y="1621"/>
                  </a:lnTo>
                  <a:lnTo>
                    <a:pt x="2714" y="1621"/>
                  </a:lnTo>
                  <a:lnTo>
                    <a:pt x="2708" y="1621"/>
                  </a:lnTo>
                  <a:lnTo>
                    <a:pt x="2606" y="1657"/>
                  </a:lnTo>
                  <a:lnTo>
                    <a:pt x="2594" y="1657"/>
                  </a:lnTo>
                  <a:lnTo>
                    <a:pt x="2569" y="1657"/>
                  </a:lnTo>
                  <a:lnTo>
                    <a:pt x="2533" y="1663"/>
                  </a:lnTo>
                  <a:lnTo>
                    <a:pt x="2486" y="1669"/>
                  </a:lnTo>
                  <a:lnTo>
                    <a:pt x="2444" y="1675"/>
                  </a:lnTo>
                  <a:lnTo>
                    <a:pt x="2408" y="1681"/>
                  </a:lnTo>
                  <a:lnTo>
                    <a:pt x="2378" y="1687"/>
                  </a:lnTo>
                  <a:lnTo>
                    <a:pt x="2366" y="1699"/>
                  </a:lnTo>
                  <a:lnTo>
                    <a:pt x="2360" y="1705"/>
                  </a:lnTo>
                  <a:lnTo>
                    <a:pt x="2342" y="1705"/>
                  </a:lnTo>
                  <a:lnTo>
                    <a:pt x="2305" y="1687"/>
                  </a:lnTo>
                  <a:lnTo>
                    <a:pt x="2275" y="1669"/>
                  </a:lnTo>
                  <a:lnTo>
                    <a:pt x="2263" y="1663"/>
                  </a:lnTo>
                  <a:lnTo>
                    <a:pt x="2257" y="1657"/>
                  </a:lnTo>
                  <a:lnTo>
                    <a:pt x="2017" y="1585"/>
                  </a:lnTo>
                  <a:lnTo>
                    <a:pt x="1844" y="1489"/>
                  </a:lnTo>
                  <a:lnTo>
                    <a:pt x="1711" y="1453"/>
                  </a:lnTo>
                  <a:lnTo>
                    <a:pt x="1856" y="1693"/>
                  </a:lnTo>
                  <a:lnTo>
                    <a:pt x="1880" y="1844"/>
                  </a:lnTo>
                  <a:lnTo>
                    <a:pt x="1856" y="1994"/>
                  </a:lnTo>
                  <a:lnTo>
                    <a:pt x="1771" y="1922"/>
                  </a:lnTo>
                  <a:lnTo>
                    <a:pt x="1616" y="1795"/>
                  </a:lnTo>
                  <a:lnTo>
                    <a:pt x="1531" y="1753"/>
                  </a:lnTo>
                  <a:lnTo>
                    <a:pt x="1483" y="1633"/>
                  </a:lnTo>
                  <a:lnTo>
                    <a:pt x="1411" y="1477"/>
                  </a:lnTo>
                  <a:lnTo>
                    <a:pt x="1358" y="1381"/>
                  </a:lnTo>
                  <a:lnTo>
                    <a:pt x="1219" y="1291"/>
                  </a:lnTo>
                  <a:lnTo>
                    <a:pt x="1147" y="1279"/>
                  </a:lnTo>
                  <a:lnTo>
                    <a:pt x="127" y="2006"/>
                  </a:lnTo>
                  <a:lnTo>
                    <a:pt x="0" y="2024"/>
                  </a:lnTo>
                  <a:lnTo>
                    <a:pt x="865" y="1429"/>
                  </a:lnTo>
                  <a:close/>
                </a:path>
              </a:pathLst>
            </a:cu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271383" name="Freeform 18"/>
            <p:cNvSpPr>
              <a:spLocks/>
            </p:cNvSpPr>
            <p:nvPr/>
          </p:nvSpPr>
          <p:spPr bwMode="hidden">
            <a:xfrm>
              <a:off x="1344" y="293"/>
              <a:ext cx="2144" cy="1787"/>
            </a:xfrm>
            <a:custGeom>
              <a:avLst/>
              <a:gdLst>
                <a:gd name="T0" fmla="*/ 318 w 2144"/>
                <a:gd name="T1" fmla="*/ 1078 h 1787"/>
                <a:gd name="T2" fmla="*/ 217 w 2144"/>
                <a:gd name="T3" fmla="*/ 928 h 1787"/>
                <a:gd name="T4" fmla="*/ 102 w 2144"/>
                <a:gd name="T5" fmla="*/ 808 h 1787"/>
                <a:gd name="T6" fmla="*/ 36 w 2144"/>
                <a:gd name="T7" fmla="*/ 742 h 1787"/>
                <a:gd name="T8" fmla="*/ 0 w 2144"/>
                <a:gd name="T9" fmla="*/ 700 h 1787"/>
                <a:gd name="T10" fmla="*/ 270 w 2144"/>
                <a:gd name="T11" fmla="*/ 958 h 1787"/>
                <a:gd name="T12" fmla="*/ 294 w 2144"/>
                <a:gd name="T13" fmla="*/ 1006 h 1787"/>
                <a:gd name="T14" fmla="*/ 367 w 2144"/>
                <a:gd name="T15" fmla="*/ 670 h 1787"/>
                <a:gd name="T16" fmla="*/ 379 w 2144"/>
                <a:gd name="T17" fmla="*/ 411 h 1787"/>
                <a:gd name="T18" fmla="*/ 347 w 2144"/>
                <a:gd name="T19" fmla="*/ 118 h 1787"/>
                <a:gd name="T20" fmla="*/ 393 w 2144"/>
                <a:gd name="T21" fmla="*/ 0 h 1787"/>
                <a:gd name="T22" fmla="*/ 397 w 2144"/>
                <a:gd name="T23" fmla="*/ 357 h 1787"/>
                <a:gd name="T24" fmla="*/ 421 w 2144"/>
                <a:gd name="T25" fmla="*/ 609 h 1787"/>
                <a:gd name="T26" fmla="*/ 385 w 2144"/>
                <a:gd name="T27" fmla="*/ 826 h 1787"/>
                <a:gd name="T28" fmla="*/ 385 w 2144"/>
                <a:gd name="T29" fmla="*/ 1036 h 1787"/>
                <a:gd name="T30" fmla="*/ 877 w 2144"/>
                <a:gd name="T31" fmla="*/ 784 h 1787"/>
                <a:gd name="T32" fmla="*/ 1309 w 2144"/>
                <a:gd name="T33" fmla="*/ 555 h 1787"/>
                <a:gd name="T34" fmla="*/ 1802 w 2144"/>
                <a:gd name="T35" fmla="*/ 249 h 1787"/>
                <a:gd name="T36" fmla="*/ 2096 w 2144"/>
                <a:gd name="T37" fmla="*/ 69 h 1787"/>
                <a:gd name="T38" fmla="*/ 1814 w 2144"/>
                <a:gd name="T39" fmla="*/ 279 h 1787"/>
                <a:gd name="T40" fmla="*/ 1453 w 2144"/>
                <a:gd name="T41" fmla="*/ 501 h 1787"/>
                <a:gd name="T42" fmla="*/ 1123 w 2144"/>
                <a:gd name="T43" fmla="*/ 700 h 1787"/>
                <a:gd name="T44" fmla="*/ 739 w 2144"/>
                <a:gd name="T45" fmla="*/ 898 h 1787"/>
                <a:gd name="T46" fmla="*/ 463 w 2144"/>
                <a:gd name="T47" fmla="*/ 1084 h 1787"/>
                <a:gd name="T48" fmla="*/ 817 w 2144"/>
                <a:gd name="T49" fmla="*/ 1193 h 1787"/>
                <a:gd name="T50" fmla="*/ 1285 w 2144"/>
                <a:gd name="T51" fmla="*/ 1187 h 1787"/>
                <a:gd name="T52" fmla="*/ 1916 w 2144"/>
                <a:gd name="T53" fmla="*/ 1396 h 1787"/>
                <a:gd name="T54" fmla="*/ 2144 w 2144"/>
                <a:gd name="T55" fmla="*/ 1420 h 1787"/>
                <a:gd name="T56" fmla="*/ 1814 w 2144"/>
                <a:gd name="T57" fmla="*/ 1408 h 1787"/>
                <a:gd name="T58" fmla="*/ 1435 w 2144"/>
                <a:gd name="T59" fmla="*/ 1288 h 1787"/>
                <a:gd name="T60" fmla="*/ 1219 w 2144"/>
                <a:gd name="T61" fmla="*/ 1229 h 1787"/>
                <a:gd name="T62" fmla="*/ 799 w 2144"/>
                <a:gd name="T63" fmla="*/ 1223 h 1787"/>
                <a:gd name="T64" fmla="*/ 505 w 2144"/>
                <a:gd name="T65" fmla="*/ 1145 h 1787"/>
                <a:gd name="T66" fmla="*/ 733 w 2144"/>
                <a:gd name="T67" fmla="*/ 1378 h 1787"/>
                <a:gd name="T68" fmla="*/ 877 w 2144"/>
                <a:gd name="T69" fmla="*/ 1619 h 1787"/>
                <a:gd name="T70" fmla="*/ 1009 w 2144"/>
                <a:gd name="T71" fmla="*/ 1787 h 1787"/>
                <a:gd name="T72" fmla="*/ 817 w 2144"/>
                <a:gd name="T73" fmla="*/ 1607 h 1787"/>
                <a:gd name="T74" fmla="*/ 673 w 2144"/>
                <a:gd name="T75" fmla="*/ 1372 h 1787"/>
                <a:gd name="T76" fmla="*/ 415 w 2144"/>
                <a:gd name="T77" fmla="*/ 1109 h 1787"/>
                <a:gd name="T78" fmla="*/ 318 w 2144"/>
                <a:gd name="T79" fmla="*/ 1078 h 1787"/>
                <a:gd name="T80" fmla="*/ 318 w 2144"/>
                <a:gd name="T81" fmla="*/ 1078 h 178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44" h="1787">
                  <a:moveTo>
                    <a:pt x="318" y="1078"/>
                  </a:moveTo>
                  <a:lnTo>
                    <a:pt x="217" y="928"/>
                  </a:lnTo>
                  <a:lnTo>
                    <a:pt x="102" y="808"/>
                  </a:lnTo>
                  <a:lnTo>
                    <a:pt x="36" y="742"/>
                  </a:lnTo>
                  <a:lnTo>
                    <a:pt x="0" y="700"/>
                  </a:lnTo>
                  <a:lnTo>
                    <a:pt x="270" y="958"/>
                  </a:lnTo>
                  <a:lnTo>
                    <a:pt x="294" y="1006"/>
                  </a:lnTo>
                  <a:lnTo>
                    <a:pt x="367" y="670"/>
                  </a:lnTo>
                  <a:lnTo>
                    <a:pt x="379" y="411"/>
                  </a:lnTo>
                  <a:lnTo>
                    <a:pt x="347" y="118"/>
                  </a:lnTo>
                  <a:lnTo>
                    <a:pt x="393" y="0"/>
                  </a:lnTo>
                  <a:lnTo>
                    <a:pt x="397" y="357"/>
                  </a:lnTo>
                  <a:lnTo>
                    <a:pt x="421" y="609"/>
                  </a:lnTo>
                  <a:lnTo>
                    <a:pt x="385" y="826"/>
                  </a:lnTo>
                  <a:lnTo>
                    <a:pt x="385" y="1036"/>
                  </a:lnTo>
                  <a:lnTo>
                    <a:pt x="877" y="784"/>
                  </a:lnTo>
                  <a:lnTo>
                    <a:pt x="1309" y="555"/>
                  </a:lnTo>
                  <a:lnTo>
                    <a:pt x="1802" y="249"/>
                  </a:lnTo>
                  <a:lnTo>
                    <a:pt x="2096" y="69"/>
                  </a:lnTo>
                  <a:lnTo>
                    <a:pt x="1814" y="279"/>
                  </a:lnTo>
                  <a:lnTo>
                    <a:pt x="1453" y="501"/>
                  </a:lnTo>
                  <a:lnTo>
                    <a:pt x="1123" y="700"/>
                  </a:lnTo>
                  <a:lnTo>
                    <a:pt x="739" y="898"/>
                  </a:lnTo>
                  <a:lnTo>
                    <a:pt x="463" y="1084"/>
                  </a:lnTo>
                  <a:lnTo>
                    <a:pt x="817" y="1193"/>
                  </a:lnTo>
                  <a:lnTo>
                    <a:pt x="1285" y="1187"/>
                  </a:lnTo>
                  <a:lnTo>
                    <a:pt x="1916" y="1396"/>
                  </a:lnTo>
                  <a:lnTo>
                    <a:pt x="2144" y="1420"/>
                  </a:lnTo>
                  <a:lnTo>
                    <a:pt x="1814" y="1408"/>
                  </a:lnTo>
                  <a:lnTo>
                    <a:pt x="1435" y="1288"/>
                  </a:lnTo>
                  <a:lnTo>
                    <a:pt x="1219" y="1229"/>
                  </a:lnTo>
                  <a:lnTo>
                    <a:pt x="799" y="1223"/>
                  </a:lnTo>
                  <a:lnTo>
                    <a:pt x="505" y="1145"/>
                  </a:lnTo>
                  <a:lnTo>
                    <a:pt x="733" y="1378"/>
                  </a:lnTo>
                  <a:lnTo>
                    <a:pt x="877" y="1619"/>
                  </a:lnTo>
                  <a:lnTo>
                    <a:pt x="1009" y="1787"/>
                  </a:lnTo>
                  <a:lnTo>
                    <a:pt x="817" y="1607"/>
                  </a:lnTo>
                  <a:lnTo>
                    <a:pt x="673" y="1372"/>
                  </a:lnTo>
                  <a:lnTo>
                    <a:pt x="415" y="1109"/>
                  </a:lnTo>
                  <a:lnTo>
                    <a:pt x="318" y="1078"/>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4291" name="Freeform 19"/>
            <p:cNvSpPr>
              <a:spLocks/>
            </p:cNvSpPr>
            <p:nvPr/>
          </p:nvSpPr>
          <p:spPr bwMode="hidden">
            <a:xfrm>
              <a:off x="2932" y="1728"/>
              <a:ext cx="2828" cy="2366"/>
            </a:xfrm>
            <a:custGeom>
              <a:avLst/>
              <a:gdLst/>
              <a:ahLst/>
              <a:cxnLst>
                <a:cxn ang="0">
                  <a:pos x="1814" y="606"/>
                </a:cxn>
                <a:cxn ang="0">
                  <a:pos x="1615" y="252"/>
                </a:cxn>
                <a:cxn ang="0">
                  <a:pos x="1345" y="132"/>
                </a:cxn>
                <a:cxn ang="0">
                  <a:pos x="1381" y="492"/>
                </a:cxn>
                <a:cxn ang="0">
                  <a:pos x="955" y="221"/>
                </a:cxn>
                <a:cxn ang="0">
                  <a:pos x="877" y="161"/>
                </a:cxn>
                <a:cxn ang="0">
                  <a:pos x="841" y="167"/>
                </a:cxn>
                <a:cxn ang="0">
                  <a:pos x="720" y="161"/>
                </a:cxn>
                <a:cxn ang="0">
                  <a:pos x="613" y="144"/>
                </a:cxn>
                <a:cxn ang="0">
                  <a:pos x="492" y="161"/>
                </a:cxn>
                <a:cxn ang="0">
                  <a:pos x="432" y="150"/>
                </a:cxn>
                <a:cxn ang="0">
                  <a:pos x="342" y="138"/>
                </a:cxn>
                <a:cxn ang="0">
                  <a:pos x="246" y="126"/>
                </a:cxn>
                <a:cxn ang="0">
                  <a:pos x="174" y="114"/>
                </a:cxn>
                <a:cxn ang="0">
                  <a:pos x="216" y="240"/>
                </a:cxn>
                <a:cxn ang="0">
                  <a:pos x="607" y="588"/>
                </a:cxn>
                <a:cxn ang="0">
                  <a:pos x="1177" y="817"/>
                </a:cxn>
                <a:cxn ang="0">
                  <a:pos x="972" y="871"/>
                </a:cxn>
                <a:cxn ang="0">
                  <a:pos x="492" y="1111"/>
                </a:cxn>
                <a:cxn ang="0">
                  <a:pos x="276" y="1441"/>
                </a:cxn>
                <a:cxn ang="0">
                  <a:pos x="42" y="1441"/>
                </a:cxn>
                <a:cxn ang="0">
                  <a:pos x="367" y="1585"/>
                </a:cxn>
                <a:cxn ang="0">
                  <a:pos x="949" y="1712"/>
                </a:cxn>
                <a:cxn ang="0">
                  <a:pos x="1519" y="1537"/>
                </a:cxn>
                <a:cxn ang="0">
                  <a:pos x="1735" y="1513"/>
                </a:cxn>
                <a:cxn ang="0">
                  <a:pos x="1723" y="1802"/>
                </a:cxn>
                <a:cxn ang="0">
                  <a:pos x="2042" y="2229"/>
                </a:cxn>
                <a:cxn ang="0">
                  <a:pos x="2191" y="2133"/>
                </a:cxn>
                <a:cxn ang="0">
                  <a:pos x="2270" y="1970"/>
                </a:cxn>
                <a:cxn ang="0">
                  <a:pos x="2233" y="1573"/>
                </a:cxn>
                <a:cxn ang="0">
                  <a:pos x="2294" y="1483"/>
                </a:cxn>
                <a:cxn ang="0">
                  <a:pos x="2588" y="1688"/>
                </a:cxn>
                <a:cxn ang="0">
                  <a:pos x="2695" y="1682"/>
                </a:cxn>
                <a:cxn ang="0">
                  <a:pos x="2588" y="1543"/>
                </a:cxn>
                <a:cxn ang="0">
                  <a:pos x="2510" y="1357"/>
                </a:cxn>
                <a:cxn ang="0">
                  <a:pos x="2354" y="1184"/>
                </a:cxn>
                <a:cxn ang="0">
                  <a:pos x="2102" y="931"/>
                </a:cxn>
                <a:cxn ang="0">
                  <a:pos x="2137" y="907"/>
                </a:cxn>
                <a:cxn ang="0">
                  <a:pos x="2215" y="871"/>
                </a:cxn>
                <a:cxn ang="0">
                  <a:pos x="2324" y="817"/>
                </a:cxn>
                <a:cxn ang="0">
                  <a:pos x="2372" y="787"/>
                </a:cxn>
                <a:cxn ang="0">
                  <a:pos x="2078" y="865"/>
                </a:cxn>
              </a:cxnLst>
              <a:rect l="0" t="0" r="r" b="b"/>
              <a:pathLst>
                <a:path w="2828" h="2366">
                  <a:moveTo>
                    <a:pt x="2006" y="835"/>
                  </a:moveTo>
                  <a:lnTo>
                    <a:pt x="1873" y="715"/>
                  </a:lnTo>
                  <a:lnTo>
                    <a:pt x="1814" y="606"/>
                  </a:lnTo>
                  <a:lnTo>
                    <a:pt x="1747" y="438"/>
                  </a:lnTo>
                  <a:lnTo>
                    <a:pt x="1699" y="312"/>
                  </a:lnTo>
                  <a:lnTo>
                    <a:pt x="1615" y="252"/>
                  </a:lnTo>
                  <a:lnTo>
                    <a:pt x="1453" y="84"/>
                  </a:lnTo>
                  <a:lnTo>
                    <a:pt x="1375" y="0"/>
                  </a:lnTo>
                  <a:lnTo>
                    <a:pt x="1345" y="132"/>
                  </a:lnTo>
                  <a:lnTo>
                    <a:pt x="1369" y="294"/>
                  </a:lnTo>
                  <a:lnTo>
                    <a:pt x="1513" y="558"/>
                  </a:lnTo>
                  <a:lnTo>
                    <a:pt x="1381" y="492"/>
                  </a:lnTo>
                  <a:lnTo>
                    <a:pt x="1201" y="360"/>
                  </a:lnTo>
                  <a:lnTo>
                    <a:pt x="961" y="227"/>
                  </a:lnTo>
                  <a:lnTo>
                    <a:pt x="955" y="221"/>
                  </a:lnTo>
                  <a:lnTo>
                    <a:pt x="949" y="215"/>
                  </a:lnTo>
                  <a:lnTo>
                    <a:pt x="913" y="185"/>
                  </a:lnTo>
                  <a:lnTo>
                    <a:pt x="877" y="161"/>
                  </a:lnTo>
                  <a:lnTo>
                    <a:pt x="859" y="156"/>
                  </a:lnTo>
                  <a:lnTo>
                    <a:pt x="853" y="161"/>
                  </a:lnTo>
                  <a:lnTo>
                    <a:pt x="841" y="167"/>
                  </a:lnTo>
                  <a:lnTo>
                    <a:pt x="810" y="173"/>
                  </a:lnTo>
                  <a:lnTo>
                    <a:pt x="768" y="167"/>
                  </a:lnTo>
                  <a:lnTo>
                    <a:pt x="720" y="161"/>
                  </a:lnTo>
                  <a:lnTo>
                    <a:pt x="678" y="156"/>
                  </a:lnTo>
                  <a:lnTo>
                    <a:pt x="637" y="150"/>
                  </a:lnTo>
                  <a:lnTo>
                    <a:pt x="613" y="144"/>
                  </a:lnTo>
                  <a:lnTo>
                    <a:pt x="601" y="144"/>
                  </a:lnTo>
                  <a:lnTo>
                    <a:pt x="498" y="161"/>
                  </a:lnTo>
                  <a:lnTo>
                    <a:pt x="492" y="161"/>
                  </a:lnTo>
                  <a:lnTo>
                    <a:pt x="480" y="156"/>
                  </a:lnTo>
                  <a:lnTo>
                    <a:pt x="456" y="156"/>
                  </a:lnTo>
                  <a:lnTo>
                    <a:pt x="432" y="150"/>
                  </a:lnTo>
                  <a:lnTo>
                    <a:pt x="379" y="144"/>
                  </a:lnTo>
                  <a:lnTo>
                    <a:pt x="361" y="138"/>
                  </a:lnTo>
                  <a:lnTo>
                    <a:pt x="342" y="138"/>
                  </a:lnTo>
                  <a:lnTo>
                    <a:pt x="324" y="138"/>
                  </a:lnTo>
                  <a:lnTo>
                    <a:pt x="300" y="132"/>
                  </a:lnTo>
                  <a:lnTo>
                    <a:pt x="246" y="126"/>
                  </a:lnTo>
                  <a:lnTo>
                    <a:pt x="216" y="120"/>
                  </a:lnTo>
                  <a:lnTo>
                    <a:pt x="192" y="120"/>
                  </a:lnTo>
                  <a:lnTo>
                    <a:pt x="174" y="114"/>
                  </a:lnTo>
                  <a:lnTo>
                    <a:pt x="168" y="114"/>
                  </a:lnTo>
                  <a:lnTo>
                    <a:pt x="6" y="120"/>
                  </a:lnTo>
                  <a:lnTo>
                    <a:pt x="216" y="240"/>
                  </a:lnTo>
                  <a:lnTo>
                    <a:pt x="306" y="294"/>
                  </a:lnTo>
                  <a:lnTo>
                    <a:pt x="480" y="462"/>
                  </a:lnTo>
                  <a:lnTo>
                    <a:pt x="607" y="588"/>
                  </a:lnTo>
                  <a:lnTo>
                    <a:pt x="655" y="672"/>
                  </a:lnTo>
                  <a:lnTo>
                    <a:pt x="949" y="769"/>
                  </a:lnTo>
                  <a:lnTo>
                    <a:pt x="1177" y="817"/>
                  </a:lnTo>
                  <a:lnTo>
                    <a:pt x="1249" y="871"/>
                  </a:lnTo>
                  <a:lnTo>
                    <a:pt x="1117" y="853"/>
                  </a:lnTo>
                  <a:lnTo>
                    <a:pt x="972" y="871"/>
                  </a:lnTo>
                  <a:lnTo>
                    <a:pt x="756" y="919"/>
                  </a:lnTo>
                  <a:lnTo>
                    <a:pt x="619" y="961"/>
                  </a:lnTo>
                  <a:lnTo>
                    <a:pt x="492" y="1111"/>
                  </a:lnTo>
                  <a:lnTo>
                    <a:pt x="420" y="1214"/>
                  </a:lnTo>
                  <a:lnTo>
                    <a:pt x="348" y="1345"/>
                  </a:lnTo>
                  <a:lnTo>
                    <a:pt x="276" y="1441"/>
                  </a:lnTo>
                  <a:lnTo>
                    <a:pt x="192" y="1471"/>
                  </a:lnTo>
                  <a:lnTo>
                    <a:pt x="66" y="1465"/>
                  </a:lnTo>
                  <a:lnTo>
                    <a:pt x="42" y="1441"/>
                  </a:lnTo>
                  <a:lnTo>
                    <a:pt x="0" y="1471"/>
                  </a:lnTo>
                  <a:lnTo>
                    <a:pt x="126" y="1519"/>
                  </a:lnTo>
                  <a:lnTo>
                    <a:pt x="367" y="1585"/>
                  </a:lnTo>
                  <a:lnTo>
                    <a:pt x="570" y="1591"/>
                  </a:lnTo>
                  <a:lnTo>
                    <a:pt x="690" y="1664"/>
                  </a:lnTo>
                  <a:lnTo>
                    <a:pt x="949" y="1712"/>
                  </a:lnTo>
                  <a:lnTo>
                    <a:pt x="1260" y="1694"/>
                  </a:lnTo>
                  <a:lnTo>
                    <a:pt x="1411" y="1603"/>
                  </a:lnTo>
                  <a:lnTo>
                    <a:pt x="1519" y="1537"/>
                  </a:lnTo>
                  <a:lnTo>
                    <a:pt x="1645" y="1399"/>
                  </a:lnTo>
                  <a:lnTo>
                    <a:pt x="1699" y="1387"/>
                  </a:lnTo>
                  <a:lnTo>
                    <a:pt x="1735" y="1513"/>
                  </a:lnTo>
                  <a:lnTo>
                    <a:pt x="1729" y="1567"/>
                  </a:lnTo>
                  <a:lnTo>
                    <a:pt x="1723" y="1670"/>
                  </a:lnTo>
                  <a:lnTo>
                    <a:pt x="1723" y="1802"/>
                  </a:lnTo>
                  <a:lnTo>
                    <a:pt x="1831" y="1964"/>
                  </a:lnTo>
                  <a:lnTo>
                    <a:pt x="1957" y="2090"/>
                  </a:lnTo>
                  <a:lnTo>
                    <a:pt x="2042" y="2229"/>
                  </a:lnTo>
                  <a:lnTo>
                    <a:pt x="2155" y="2366"/>
                  </a:lnTo>
                  <a:lnTo>
                    <a:pt x="2161" y="2295"/>
                  </a:lnTo>
                  <a:lnTo>
                    <a:pt x="2191" y="2133"/>
                  </a:lnTo>
                  <a:lnTo>
                    <a:pt x="2215" y="2048"/>
                  </a:lnTo>
                  <a:lnTo>
                    <a:pt x="2258" y="2042"/>
                  </a:lnTo>
                  <a:lnTo>
                    <a:pt x="2270" y="1970"/>
                  </a:lnTo>
                  <a:lnTo>
                    <a:pt x="2342" y="1868"/>
                  </a:lnTo>
                  <a:lnTo>
                    <a:pt x="2324" y="1748"/>
                  </a:lnTo>
                  <a:lnTo>
                    <a:pt x="2233" y="1573"/>
                  </a:lnTo>
                  <a:lnTo>
                    <a:pt x="2209" y="1453"/>
                  </a:lnTo>
                  <a:lnTo>
                    <a:pt x="2209" y="1345"/>
                  </a:lnTo>
                  <a:lnTo>
                    <a:pt x="2294" y="1483"/>
                  </a:lnTo>
                  <a:lnTo>
                    <a:pt x="2461" y="1651"/>
                  </a:lnTo>
                  <a:lnTo>
                    <a:pt x="2504" y="1651"/>
                  </a:lnTo>
                  <a:lnTo>
                    <a:pt x="2588" y="1688"/>
                  </a:lnTo>
                  <a:lnTo>
                    <a:pt x="2678" y="1718"/>
                  </a:lnTo>
                  <a:lnTo>
                    <a:pt x="2720" y="1712"/>
                  </a:lnTo>
                  <a:lnTo>
                    <a:pt x="2695" y="1682"/>
                  </a:lnTo>
                  <a:lnTo>
                    <a:pt x="2678" y="1627"/>
                  </a:lnTo>
                  <a:lnTo>
                    <a:pt x="2630" y="1597"/>
                  </a:lnTo>
                  <a:lnTo>
                    <a:pt x="2588" y="1543"/>
                  </a:lnTo>
                  <a:lnTo>
                    <a:pt x="2618" y="1483"/>
                  </a:lnTo>
                  <a:lnTo>
                    <a:pt x="2576" y="1399"/>
                  </a:lnTo>
                  <a:lnTo>
                    <a:pt x="2510" y="1357"/>
                  </a:lnTo>
                  <a:lnTo>
                    <a:pt x="2576" y="1351"/>
                  </a:lnTo>
                  <a:lnTo>
                    <a:pt x="2552" y="1315"/>
                  </a:lnTo>
                  <a:lnTo>
                    <a:pt x="2354" y="1184"/>
                  </a:lnTo>
                  <a:lnTo>
                    <a:pt x="2252" y="1123"/>
                  </a:lnTo>
                  <a:lnTo>
                    <a:pt x="2173" y="1009"/>
                  </a:lnTo>
                  <a:lnTo>
                    <a:pt x="2102" y="931"/>
                  </a:lnTo>
                  <a:lnTo>
                    <a:pt x="2108" y="931"/>
                  </a:lnTo>
                  <a:lnTo>
                    <a:pt x="2114" y="925"/>
                  </a:lnTo>
                  <a:lnTo>
                    <a:pt x="2137" y="907"/>
                  </a:lnTo>
                  <a:lnTo>
                    <a:pt x="2167" y="883"/>
                  </a:lnTo>
                  <a:lnTo>
                    <a:pt x="2197" y="877"/>
                  </a:lnTo>
                  <a:lnTo>
                    <a:pt x="2215" y="871"/>
                  </a:lnTo>
                  <a:lnTo>
                    <a:pt x="2240" y="859"/>
                  </a:lnTo>
                  <a:lnTo>
                    <a:pt x="2300" y="829"/>
                  </a:lnTo>
                  <a:lnTo>
                    <a:pt x="2324" y="817"/>
                  </a:lnTo>
                  <a:lnTo>
                    <a:pt x="2348" y="799"/>
                  </a:lnTo>
                  <a:lnTo>
                    <a:pt x="2366" y="793"/>
                  </a:lnTo>
                  <a:lnTo>
                    <a:pt x="2372" y="787"/>
                  </a:lnTo>
                  <a:lnTo>
                    <a:pt x="2828" y="588"/>
                  </a:lnTo>
                  <a:lnTo>
                    <a:pt x="2828" y="528"/>
                  </a:lnTo>
                  <a:lnTo>
                    <a:pt x="2078" y="865"/>
                  </a:lnTo>
                  <a:lnTo>
                    <a:pt x="2006" y="835"/>
                  </a:lnTo>
                  <a:lnTo>
                    <a:pt x="2006" y="835"/>
                  </a:lnTo>
                  <a:close/>
                </a:path>
              </a:pathLst>
            </a:custGeom>
            <a:gradFill rotWithShape="0">
              <a:gsLst>
                <a:gs pos="0">
                  <a:schemeClr val="bg2"/>
                </a:gs>
                <a:gs pos="50000">
                  <a:schemeClr val="bg1"/>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271385" name="Freeform 20"/>
            <p:cNvSpPr>
              <a:spLocks/>
            </p:cNvSpPr>
            <p:nvPr/>
          </p:nvSpPr>
          <p:spPr bwMode="hidden">
            <a:xfrm>
              <a:off x="3160" y="1860"/>
              <a:ext cx="2162" cy="1934"/>
            </a:xfrm>
            <a:custGeom>
              <a:avLst/>
              <a:gdLst>
                <a:gd name="T0" fmla="*/ 1874 w 2153"/>
                <a:gd name="T1" fmla="*/ 859 h 1930"/>
                <a:gd name="T2" fmla="*/ 1969 w 2153"/>
                <a:gd name="T3" fmla="*/ 1027 h 1930"/>
                <a:gd name="T4" fmla="*/ 2087 w 2153"/>
                <a:gd name="T5" fmla="*/ 1176 h 1930"/>
                <a:gd name="T6" fmla="*/ 2153 w 2153"/>
                <a:gd name="T7" fmla="*/ 1258 h 1930"/>
                <a:gd name="T8" fmla="*/ 2189 w 2153"/>
                <a:gd name="T9" fmla="*/ 1306 h 1930"/>
                <a:gd name="T10" fmla="*/ 1921 w 2153"/>
                <a:gd name="T11" fmla="*/ 985 h 1930"/>
                <a:gd name="T12" fmla="*/ 1892 w 2153"/>
                <a:gd name="T13" fmla="*/ 937 h 1930"/>
                <a:gd name="T14" fmla="*/ 1812 w 2153"/>
                <a:gd name="T15" fmla="*/ 1252 h 1930"/>
                <a:gd name="T16" fmla="*/ 1798 w 2153"/>
                <a:gd name="T17" fmla="*/ 1498 h 1930"/>
                <a:gd name="T18" fmla="*/ 1850 w 2153"/>
                <a:gd name="T19" fmla="*/ 1922 h 1930"/>
                <a:gd name="T20" fmla="*/ 1819 w 2153"/>
                <a:gd name="T21" fmla="*/ 1946 h 1930"/>
                <a:gd name="T22" fmla="*/ 1774 w 2153"/>
                <a:gd name="T23" fmla="*/ 1546 h 1930"/>
                <a:gd name="T24" fmla="*/ 1756 w 2153"/>
                <a:gd name="T25" fmla="*/ 1300 h 1930"/>
                <a:gd name="T26" fmla="*/ 1792 w 2153"/>
                <a:gd name="T27" fmla="*/ 1093 h 1930"/>
                <a:gd name="T28" fmla="*/ 1798 w 2153"/>
                <a:gd name="T29" fmla="*/ 883 h 1930"/>
                <a:gd name="T30" fmla="*/ 1288 w 2153"/>
                <a:gd name="T31" fmla="*/ 1015 h 1930"/>
                <a:gd name="T32" fmla="*/ 837 w 2153"/>
                <a:gd name="T33" fmla="*/ 1140 h 1930"/>
                <a:gd name="T34" fmla="*/ 327 w 2153"/>
                <a:gd name="T35" fmla="*/ 1324 h 1930"/>
                <a:gd name="T36" fmla="*/ 18 w 2153"/>
                <a:gd name="T37" fmla="*/ 1432 h 1930"/>
                <a:gd name="T38" fmla="*/ 315 w 2153"/>
                <a:gd name="T39" fmla="*/ 1294 h 1930"/>
                <a:gd name="T40" fmla="*/ 694 w 2153"/>
                <a:gd name="T41" fmla="*/ 1152 h 1930"/>
                <a:gd name="T42" fmla="*/ 1038 w 2153"/>
                <a:gd name="T43" fmla="*/ 1045 h 1930"/>
                <a:gd name="T44" fmla="*/ 1435 w 2153"/>
                <a:gd name="T45" fmla="*/ 937 h 1930"/>
                <a:gd name="T46" fmla="*/ 1720 w 2153"/>
                <a:gd name="T47" fmla="*/ 823 h 1930"/>
                <a:gd name="T48" fmla="*/ 1357 w 2153"/>
                <a:gd name="T49" fmla="*/ 627 h 1930"/>
                <a:gd name="T50" fmla="*/ 877 w 2153"/>
                <a:gd name="T51" fmla="*/ 519 h 1930"/>
                <a:gd name="T52" fmla="*/ 231 w 2153"/>
                <a:gd name="T53" fmla="*/ 161 h 1930"/>
                <a:gd name="T54" fmla="*/ 0 w 2153"/>
                <a:gd name="T55" fmla="*/ 83 h 1930"/>
                <a:gd name="T56" fmla="*/ 333 w 2153"/>
                <a:gd name="T57" fmla="*/ 179 h 1930"/>
                <a:gd name="T58" fmla="*/ 724 w 2153"/>
                <a:gd name="T59" fmla="*/ 387 h 1930"/>
                <a:gd name="T60" fmla="*/ 949 w 2153"/>
                <a:gd name="T61" fmla="*/ 495 h 1930"/>
                <a:gd name="T62" fmla="*/ 1375 w 2153"/>
                <a:gd name="T63" fmla="*/ 597 h 1930"/>
                <a:gd name="T64" fmla="*/ 1678 w 2153"/>
                <a:gd name="T65" fmla="*/ 751 h 1930"/>
                <a:gd name="T66" fmla="*/ 1447 w 2153"/>
                <a:gd name="T67" fmla="*/ 465 h 1930"/>
                <a:gd name="T68" fmla="*/ 1306 w 2153"/>
                <a:gd name="T69" fmla="*/ 191 h 1930"/>
                <a:gd name="T70" fmla="*/ 1174 w 2153"/>
                <a:gd name="T71" fmla="*/ 0 h 1930"/>
                <a:gd name="T72" fmla="*/ 1363 w 2153"/>
                <a:gd name="T73" fmla="*/ 215 h 1930"/>
                <a:gd name="T74" fmla="*/ 1513 w 2153"/>
                <a:gd name="T75" fmla="*/ 489 h 1930"/>
                <a:gd name="T76" fmla="*/ 1774 w 2153"/>
                <a:gd name="T77" fmla="*/ 811 h 1930"/>
                <a:gd name="T78" fmla="*/ 1874 w 2153"/>
                <a:gd name="T79" fmla="*/ 859 h 1930"/>
                <a:gd name="T80" fmla="*/ 1874 w 2153"/>
                <a:gd name="T81" fmla="*/ 859 h 193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2153" h="1930">
                  <a:moveTo>
                    <a:pt x="1842" y="851"/>
                  </a:moveTo>
                  <a:lnTo>
                    <a:pt x="1937" y="1019"/>
                  </a:lnTo>
                  <a:lnTo>
                    <a:pt x="2051" y="1168"/>
                  </a:lnTo>
                  <a:lnTo>
                    <a:pt x="2117" y="1246"/>
                  </a:lnTo>
                  <a:lnTo>
                    <a:pt x="2153" y="1294"/>
                  </a:lnTo>
                  <a:lnTo>
                    <a:pt x="1889" y="977"/>
                  </a:lnTo>
                  <a:lnTo>
                    <a:pt x="1860" y="929"/>
                  </a:lnTo>
                  <a:lnTo>
                    <a:pt x="1782" y="1240"/>
                  </a:lnTo>
                  <a:lnTo>
                    <a:pt x="1770" y="1486"/>
                  </a:lnTo>
                  <a:lnTo>
                    <a:pt x="1818" y="1906"/>
                  </a:lnTo>
                  <a:lnTo>
                    <a:pt x="1788" y="1930"/>
                  </a:lnTo>
                  <a:lnTo>
                    <a:pt x="1746" y="1534"/>
                  </a:lnTo>
                  <a:lnTo>
                    <a:pt x="1728" y="1288"/>
                  </a:lnTo>
                  <a:lnTo>
                    <a:pt x="1764" y="1085"/>
                  </a:lnTo>
                  <a:lnTo>
                    <a:pt x="1770" y="875"/>
                  </a:lnTo>
                  <a:lnTo>
                    <a:pt x="1268" y="1007"/>
                  </a:lnTo>
                  <a:lnTo>
                    <a:pt x="825" y="1132"/>
                  </a:lnTo>
                  <a:lnTo>
                    <a:pt x="323" y="1312"/>
                  </a:lnTo>
                  <a:lnTo>
                    <a:pt x="18" y="1420"/>
                  </a:lnTo>
                  <a:lnTo>
                    <a:pt x="311" y="1282"/>
                  </a:lnTo>
                  <a:lnTo>
                    <a:pt x="682" y="1144"/>
                  </a:lnTo>
                  <a:lnTo>
                    <a:pt x="1022" y="1037"/>
                  </a:lnTo>
                  <a:lnTo>
                    <a:pt x="1411" y="929"/>
                  </a:lnTo>
                  <a:lnTo>
                    <a:pt x="1692" y="815"/>
                  </a:lnTo>
                  <a:lnTo>
                    <a:pt x="1333" y="623"/>
                  </a:lnTo>
                  <a:lnTo>
                    <a:pt x="861" y="515"/>
                  </a:lnTo>
                  <a:lnTo>
                    <a:pt x="227" y="161"/>
                  </a:lnTo>
                  <a:lnTo>
                    <a:pt x="0" y="83"/>
                  </a:lnTo>
                  <a:lnTo>
                    <a:pt x="329" y="179"/>
                  </a:lnTo>
                  <a:lnTo>
                    <a:pt x="712" y="383"/>
                  </a:lnTo>
                  <a:lnTo>
                    <a:pt x="933" y="491"/>
                  </a:lnTo>
                  <a:lnTo>
                    <a:pt x="1351" y="593"/>
                  </a:lnTo>
                  <a:lnTo>
                    <a:pt x="1650" y="743"/>
                  </a:lnTo>
                  <a:lnTo>
                    <a:pt x="1423" y="461"/>
                  </a:lnTo>
                  <a:lnTo>
                    <a:pt x="1286" y="191"/>
                  </a:lnTo>
                  <a:lnTo>
                    <a:pt x="1154" y="0"/>
                  </a:lnTo>
                  <a:lnTo>
                    <a:pt x="1339" y="215"/>
                  </a:lnTo>
                  <a:lnTo>
                    <a:pt x="1489" y="485"/>
                  </a:lnTo>
                  <a:lnTo>
                    <a:pt x="1746" y="803"/>
                  </a:lnTo>
                  <a:lnTo>
                    <a:pt x="1842" y="851"/>
                  </a:lnTo>
                  <a:close/>
                </a:path>
              </a:pathLst>
            </a:custGeom>
            <a:gradFill rotWithShape="0">
              <a:gsLst>
                <a:gs pos="0">
                  <a:schemeClr val="accent2"/>
                </a:gs>
                <a:gs pos="100000">
                  <a:schemeClr val="bg1"/>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54293" name="Rectangle 21"/>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94" name="Rectangle 22"/>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95" name="Rectangle 23"/>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6"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Times New Roman"/>
            </a:endParaRPr>
          </a:p>
        </p:txBody>
      </p:sp>
      <p:sp>
        <p:nvSpPr>
          <p:cNvPr id="54297" name="Rectangle 2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effectLst>
                  <a:outerShdw blurRad="38100" dist="38100" dir="2700000" algn="tl">
                    <a:srgbClr val="000000"/>
                  </a:outerShdw>
                </a:effectLst>
                <a:latin typeface="Times New Roman" charset="0"/>
              </a:defRPr>
            </a:lvl1pPr>
          </a:lstStyle>
          <a:p>
            <a:pPr defTabSz="914400" fontAlgn="base">
              <a:spcBef>
                <a:spcPct val="0"/>
              </a:spcBef>
              <a:spcAft>
                <a:spcPct val="0"/>
              </a:spcAft>
              <a:defRPr/>
            </a:pPr>
            <a:fld id="{9960C981-5706-D344-93BB-443425A7EAF1}"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235195675"/>
      </p:ext>
    </p:extLst>
  </p:cSld>
  <p:clrMap bg1="dk2" tx1="lt1" bg2="dk1"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Times New Roman" charset="0"/>
          <a:ea typeface="ＭＳ Ｐゴシック" charset="0"/>
          <a:cs typeface="Geneva"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Times New Roman"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tx2"/>
        </a:buClr>
        <a:buSzPct val="6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folHlink"/>
        </a:buClr>
        <a:buSzPct val="60000"/>
        <a:buFont typeface="Wingdings" charset="0"/>
        <a:buChar char="n"/>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tx1"/>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60000"/>
        <a:buFont typeface="Wingdings" charset="2"/>
        <a:buChar char="n"/>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219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19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219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ahoma"/>
              <a:ea typeface="MS Pゴシック"/>
              <a:cs typeface="MS Pゴシック"/>
            </a:endParaRPr>
          </a:p>
        </p:txBody>
      </p:sp>
      <p:sp>
        <p:nvSpPr>
          <p:cNvPr id="7219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ea typeface="MS Pゴシック" charset="0"/>
                <a:cs typeface="MS Pゴシック" charset="0"/>
              </a:defRPr>
            </a:lvl1pPr>
          </a:lstStyle>
          <a:p>
            <a:pPr defTabSz="914400" eaLnBrk="0" fontAlgn="base" hangingPunct="0">
              <a:spcBef>
                <a:spcPct val="0"/>
              </a:spcBef>
              <a:spcAft>
                <a:spcPct val="0"/>
              </a:spcAft>
              <a:defRPr/>
            </a:pPr>
            <a:fld id="{BEADF93D-211B-7144-A346-A342FD810DCA}"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2083924"/>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2pPr>
      <a:lvl3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3pPr>
      <a:lvl4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4pPr>
      <a:lvl5pPr algn="l" rtl="0" eaLnBrk="0" fontAlgn="base" hangingPunct="0">
        <a:spcBef>
          <a:spcPct val="0"/>
        </a:spcBef>
        <a:spcAft>
          <a:spcPct val="0"/>
        </a:spcAft>
        <a:defRPr sz="4400">
          <a:solidFill>
            <a:schemeClr val="tx2"/>
          </a:solidFill>
          <a:latin typeface="Tahoma" charset="0"/>
          <a:ea typeface="MS Pゴシック" pitchFamily="-92" charset="-128"/>
          <a:cs typeface="MS Pゴシック" pitchFamily="-92" charset="-128"/>
        </a:defRPr>
      </a:lvl5pPr>
      <a:lvl6pPr marL="4572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6pPr>
      <a:lvl7pPr marL="9144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2"/>
          </a:solidFill>
          <a:latin typeface="Tahoma"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517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7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BDFD354-2C5A-684C-ACBE-594F07EA32CD}"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75226766"/>
      </p:ext>
    </p:extLst>
  </p:cSld>
  <p:clrMap bg1="lt1" tx1="dk1" bg2="lt2" tx2="dk2" accent1="accent1" accent2="accent2" accent3="accent3" accent4="accent4" accent5="accent5" accent6="accent6" hlink="hlink" folHlink="folHlink"/>
  <p:sldLayoutIdLst>
    <p:sldLayoutId id="214748393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259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259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25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DB96"/>
              </a:solidFill>
              <a:ea typeface="ＭＳ Ｐゴシック"/>
              <a:cs typeface="ＭＳ Ｐゴシック"/>
            </a:endParaRPr>
          </a:p>
        </p:txBody>
      </p:sp>
      <p:sp>
        <p:nvSpPr>
          <p:cNvPr id="6225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D96AD73B-D010-404A-B9CC-69AA627623B9}" type="slidenum">
              <a:rPr lang="en-US">
                <a:solidFill>
                  <a:srgbClr val="FFDB96"/>
                </a:solidFill>
                <a:latin typeface="Verdana"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DB96"/>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785008861"/>
      </p:ext>
    </p:extLst>
  </p:cSld>
  <p:clrMap bg1="dk2" tx1="lt1" bg2="dk1" tx2="lt2" accent1="accent1" accent2="accent2" accent3="accent3" accent4="accent4" accent5="accent5" accent6="accent6" hlink="hlink" folHlink="folHlink"/>
  <p:sldLayoutIdLst>
    <p:sldLayoutId id="2147483953" r:id="rId1"/>
    <p:sldLayoutId id="2147483954" r:id="rId2"/>
    <p:sldLayoutId id="2147483955" r:id="rId3"/>
    <p:sldLayoutId id="2147483956" r:id="rId4"/>
    <p:sldLayoutId id="2147483957" r:id="rId5"/>
    <p:sldLayoutId id="2147483958" r:id="rId6"/>
    <p:sldLayoutId id="2147483959" r:id="rId7"/>
    <p:sldLayoutId id="2147483960" r:id="rId8"/>
    <p:sldLayoutId id="2147483961" r:id="rId9"/>
    <p:sldLayoutId id="2147483962" r:id="rId10"/>
    <p:sldLayoutId id="2147483963"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i="1">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90000"/>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566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566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5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Copperplate Gothic Light"/>
              <a:ea typeface="MS Pゴシック"/>
              <a:cs typeface="MS Pゴシック"/>
            </a:endParaRPr>
          </a:p>
        </p:txBody>
      </p:sp>
      <p:sp>
        <p:nvSpPr>
          <p:cNvPr id="625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opperplate Gothic Light" charset="0"/>
                <a:ea typeface="MS Pゴシック" charset="0"/>
                <a:cs typeface="MS Pゴシック" charset="0"/>
              </a:defRPr>
            </a:lvl1pPr>
          </a:lstStyle>
          <a:p>
            <a:pPr defTabSz="914400" eaLnBrk="0" fontAlgn="base" hangingPunct="0">
              <a:spcBef>
                <a:spcPct val="0"/>
              </a:spcBef>
              <a:spcAft>
                <a:spcPct val="0"/>
              </a:spcAft>
              <a:defRPr/>
            </a:pPr>
            <a:fld id="{AB8A7191-3146-504E-BAB7-DAAE09F1D8F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197009611"/>
      </p:ext>
    </p:extLst>
  </p:cSld>
  <p:clrMap bg1="lt1" tx1="dk1" bg2="lt2" tx2="dk2" accent1="accent1" accent2="accent2" accent3="accent3" accent4="accent4" accent5="accent5" accent6="accent6" hlink="hlink" folHlink="folHlink"/>
  <p:sldLayoutIdLst>
    <p:sldLayoutId id="2147483965" r:id="rId1"/>
    <p:sldLayoutId id="2147483966" r:id="rId2"/>
    <p:sldLayoutId id="2147483967" r:id="rId3"/>
    <p:sldLayoutId id="2147483968" r:id="rId4"/>
    <p:sldLayoutId id="2147483969" r:id="rId5"/>
    <p:sldLayoutId id="2147483970" r:id="rId6"/>
    <p:sldLayoutId id="2147483971" r:id="rId7"/>
    <p:sldLayoutId id="2147483972" r:id="rId8"/>
    <p:sldLayoutId id="2147483973" r:id="rId9"/>
    <p:sldLayoutId id="2147483974" r:id="rId10"/>
    <p:sldLayoutId id="21474839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7"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1618" name="Group 1026"/>
          <p:cNvGrpSpPr>
            <a:grpSpLocks/>
          </p:cNvGrpSpPr>
          <p:nvPr/>
        </p:nvGrpSpPr>
        <p:grpSpPr bwMode="auto">
          <a:xfrm>
            <a:off x="0" y="0"/>
            <a:ext cx="9144000" cy="6858000"/>
            <a:chOff x="0" y="0"/>
            <a:chExt cx="5760" cy="4320"/>
          </a:xfrm>
        </p:grpSpPr>
        <p:pic>
          <p:nvPicPr>
            <p:cNvPr id="111624" name="Picture 1027" descr="299_B_JuiceDrop"/>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2736"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1625" name="Rectangle 1028"/>
            <p:cNvSpPr>
              <a:spLocks noChangeArrowheads="1"/>
            </p:cNvSpPr>
            <p:nvPr/>
          </p:nvSpPr>
          <p:spPr bwMode="auto">
            <a:xfrm>
              <a:off x="1008" y="0"/>
              <a:ext cx="4752" cy="43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66"/>
                </a:solidFill>
                <a:latin typeface="Verdana" charset="0"/>
                <a:ea typeface="ＭＳ Ｐゴシック" charset="0"/>
                <a:cs typeface="ＭＳ Ｐゴシック" charset="0"/>
              </a:endParaRPr>
            </a:p>
          </p:txBody>
        </p:sp>
      </p:grpSp>
      <p:sp>
        <p:nvSpPr>
          <p:cNvPr id="111619" name="Rectangle 1029"/>
          <p:cNvSpPr>
            <a:spLocks noGrp="1" noChangeArrowheads="1"/>
          </p:cNvSpPr>
          <p:nvPr>
            <p:ph type="title"/>
          </p:nvPr>
        </p:nvSpPr>
        <p:spPr bwMode="auto">
          <a:xfrm>
            <a:off x="1752600" y="457200"/>
            <a:ext cx="7086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0" name="Rectangle 1030"/>
          <p:cNvSpPr>
            <a:spLocks noGrp="1" noChangeArrowheads="1"/>
          </p:cNvSpPr>
          <p:nvPr>
            <p:ph type="body" idx="1"/>
          </p:nvPr>
        </p:nvSpPr>
        <p:spPr bwMode="auto">
          <a:xfrm>
            <a:off x="1752600" y="1828800"/>
            <a:ext cx="70866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1271" name="Rectangle 1031"/>
          <p:cNvSpPr>
            <a:spLocks noGrp="1" noChangeArrowheads="1"/>
          </p:cNvSpPr>
          <p:nvPr>
            <p:ph type="dt" sz="half" idx="2"/>
          </p:nvPr>
        </p:nvSpPr>
        <p:spPr bwMode="auto">
          <a:xfrm>
            <a:off x="1768475" y="6248400"/>
            <a:ext cx="17367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2" name="Rectangle 1032"/>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1273" name="Rectangle 1033"/>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F21F89D2-B791-8249-BF76-749326863C96}"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402793000"/>
      </p:ext>
    </p:extLst>
  </p:cSld>
  <p:clrMap bg1="dk2" tx1="lt1" bg2="dk1"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l"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cs typeface="+mn-cs"/>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cs typeface="+mn-cs"/>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cs typeface="+mn-cs"/>
        </a:defRPr>
      </a:lvl5pPr>
      <a:lvl6pPr marL="25146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6pPr>
      <a:lvl7pPr marL="29718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7pPr>
      <a:lvl8pPr marL="34290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8pPr>
      <a:lvl9pPr marL="3886200" indent="-228600" algn="l" rtl="0" fontAlgn="base">
        <a:spcBef>
          <a:spcPct val="20000"/>
        </a:spcBef>
        <a:spcAft>
          <a:spcPct val="0"/>
        </a:spcAft>
        <a:buClr>
          <a:srgbClr val="8000FF"/>
        </a:buClr>
        <a:buFont typeface="Wingdings" charset="2"/>
        <a:buChar char="§"/>
        <a:defRPr>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67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67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67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mn-ea"/>
                <a:cs typeface="+mn-cs"/>
              </a:defRPr>
            </a:lvl1pPr>
          </a:lstStyle>
          <a:p>
            <a:pPr defTabSz="914400" eaLnBrk="0" fontAlgn="base" hangingPunct="0">
              <a:spcBef>
                <a:spcPct val="0"/>
              </a:spcBef>
              <a:spcAft>
                <a:spcPct val="0"/>
              </a:spcAft>
              <a:defRPr/>
            </a:pPr>
            <a:endParaRPr lang="en-US">
              <a:latin typeface="Trebuchet MS"/>
              <a:ea typeface="ヒラギノ角ゴ Pro W3"/>
              <a:cs typeface="ヒラギノ角ゴ Pro W3"/>
            </a:endParaRPr>
          </a:p>
        </p:txBody>
      </p:sp>
      <p:sp>
        <p:nvSpPr>
          <p:cNvPr id="10967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charset="0"/>
                <a:ea typeface="ヒラギノ角ゴ Pro W3" charset="0"/>
                <a:cs typeface="ヒラギノ角ゴ Pro W3" charset="0"/>
              </a:defRPr>
            </a:lvl1pPr>
          </a:lstStyle>
          <a:p>
            <a:pPr defTabSz="914400" eaLnBrk="0" fontAlgn="base" hangingPunct="0">
              <a:spcBef>
                <a:spcPct val="0"/>
              </a:spcBef>
              <a:spcAft>
                <a:spcPct val="0"/>
              </a:spcAft>
              <a:defRPr/>
            </a:pPr>
            <a:fld id="{CEF8C117-E14A-6C4B-B9DB-78C303220E0F}" type="slidenum">
              <a:rPr lang="en-US"/>
              <a:pPr defTabSz="914400" eaLnBrk="0" fontAlgn="base" hangingPunct="0">
                <a:spcBef>
                  <a:spcPct val="0"/>
                </a:spcBef>
                <a:spcAft>
                  <a:spcPct val="0"/>
                </a:spcAft>
                <a:defRPr/>
              </a:pPr>
              <a:t>‹#›</a:t>
            </a:fld>
            <a:endParaRPr lang="en-US"/>
          </a:p>
        </p:txBody>
      </p:sp>
    </p:spTree>
    <p:extLst>
      <p:ext uri="{BB962C8B-B14F-4D97-AF65-F5344CB8AC3E}">
        <p14:creationId xmlns:p14="http://schemas.microsoft.com/office/powerpoint/2010/main" val="216141300"/>
      </p:ext>
    </p:extLst>
  </p:cSld>
  <p:clrMap bg1="lt1" tx1="dk1" bg2="lt2" tx2="dk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 id="21474840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2pPr>
      <a:lvl3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3pPr>
      <a:lvl4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4pPr>
      <a:lvl5pPr algn="ctr" rtl="0" eaLnBrk="0" fontAlgn="base" hangingPunct="0">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5pPr>
      <a:lvl6pPr marL="4572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6pPr>
      <a:lvl7pPr marL="9144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7pPr>
      <a:lvl8pPr marL="13716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8pPr>
      <a:lvl9pPr marL="1828800" algn="ctr" rtl="0" fontAlgn="base">
        <a:spcBef>
          <a:spcPct val="0"/>
        </a:spcBef>
        <a:spcAft>
          <a:spcPct val="0"/>
        </a:spcAft>
        <a:defRPr sz="4400">
          <a:solidFill>
            <a:schemeClr val="tx2"/>
          </a:solidFill>
          <a:latin typeface="Trebuchet MS" charset="0"/>
          <a:ea typeface="ヒラギノ角ゴ Pro W3" pitchFamily="-112" charset="-128"/>
          <a:cs typeface="ヒラギノ角ゴ Pro W3" pitchFamily="-112"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55362"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63"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53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Tahoma"/>
              <a:ea typeface="ＭＳ Ｐゴシック"/>
              <a:cs typeface="ＭＳ Ｐゴシック"/>
            </a:endParaRPr>
          </a:p>
        </p:txBody>
      </p:sp>
      <p:sp>
        <p:nvSpPr>
          <p:cNvPr id="65536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defTabSz="914400" eaLnBrk="0" fontAlgn="base" hangingPunct="0">
              <a:spcBef>
                <a:spcPct val="0"/>
              </a:spcBef>
              <a:spcAft>
                <a:spcPct val="0"/>
              </a:spcAft>
              <a:defRPr/>
            </a:pPr>
            <a:fld id="{15634FE7-BCE3-C84F-B729-C4E0B4E757A0}"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597371581"/>
      </p:ext>
    </p:extLst>
  </p:cSld>
  <p:clrMap bg1="dk2" tx1="lt1" bg2="dk1" tx2="lt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3218" name="Rectangle 10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
        <p:nvSpPr>
          <p:cNvPr id="393219" name="Rectangle 1027"/>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b="1">
                <a:latin typeface="Arial" charset="0"/>
              </a:defRPr>
            </a:lvl1pPr>
          </a:lstStyle>
          <a:p>
            <a:pPr defTabSz="914400" eaLnBrk="0" fontAlgn="base" hangingPunct="0">
              <a:spcBef>
                <a:spcPct val="0"/>
              </a:spcBef>
              <a:spcAft>
                <a:spcPct val="0"/>
              </a:spcAft>
              <a:defRPr/>
            </a:pPr>
            <a:fld id="{1444184A-0EB2-774F-BB7A-0C9761B00E8D}"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431108" name="Rectangle 1028"/>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1109" name="Rectangle 1029"/>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3222" name="Rectangle 1030"/>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b="1">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3633988987"/>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0"/>
          <a:cs typeface="Geneva" charset="0"/>
        </a:defRPr>
      </a:lvl1pPr>
      <a:lvl2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2pPr>
      <a:lvl3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3pPr>
      <a:lvl4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4pPr>
      <a:lvl5pPr algn="l" rtl="0" eaLnBrk="0" fontAlgn="base" hangingPunct="0">
        <a:lnSpc>
          <a:spcPct val="90000"/>
        </a:lnSpc>
        <a:spcBef>
          <a:spcPct val="20000"/>
        </a:spcBef>
        <a:spcAft>
          <a:spcPct val="0"/>
        </a:spcAft>
        <a:defRPr sz="3800" b="1">
          <a:solidFill>
            <a:schemeClr val="tx2"/>
          </a:solidFill>
          <a:latin typeface="Arial" charset="0"/>
          <a:ea typeface="ＭＳ Ｐゴシック" charset="0"/>
          <a:cs typeface="Geneva" charset="0"/>
        </a:defRPr>
      </a:lvl5pPr>
      <a:lvl6pPr marL="457200" algn="l" rtl="0" eaLnBrk="0" fontAlgn="base" hangingPunct="0">
        <a:lnSpc>
          <a:spcPct val="90000"/>
        </a:lnSpc>
        <a:spcBef>
          <a:spcPct val="20000"/>
        </a:spcBef>
        <a:spcAft>
          <a:spcPct val="0"/>
        </a:spcAft>
        <a:defRPr sz="3800" b="1">
          <a:solidFill>
            <a:schemeClr val="tx2"/>
          </a:solidFill>
          <a:latin typeface="Arial" charset="0"/>
        </a:defRPr>
      </a:lvl6pPr>
      <a:lvl7pPr marL="914400" algn="l" rtl="0" eaLnBrk="0" fontAlgn="base" hangingPunct="0">
        <a:lnSpc>
          <a:spcPct val="90000"/>
        </a:lnSpc>
        <a:spcBef>
          <a:spcPct val="20000"/>
        </a:spcBef>
        <a:spcAft>
          <a:spcPct val="0"/>
        </a:spcAft>
        <a:defRPr sz="3800" b="1">
          <a:solidFill>
            <a:schemeClr val="tx2"/>
          </a:solidFill>
          <a:latin typeface="Arial" charset="0"/>
        </a:defRPr>
      </a:lvl7pPr>
      <a:lvl8pPr marL="1371600" algn="l" rtl="0" eaLnBrk="0" fontAlgn="base" hangingPunct="0">
        <a:lnSpc>
          <a:spcPct val="90000"/>
        </a:lnSpc>
        <a:spcBef>
          <a:spcPct val="20000"/>
        </a:spcBef>
        <a:spcAft>
          <a:spcPct val="0"/>
        </a:spcAft>
        <a:defRPr sz="3800" b="1">
          <a:solidFill>
            <a:schemeClr val="tx2"/>
          </a:solidFill>
          <a:latin typeface="Arial" charset="0"/>
        </a:defRPr>
      </a:lvl8pPr>
      <a:lvl9pPr marL="1828800" algn="l" rtl="0" eaLnBrk="0" fontAlgn="base" hangingPunct="0">
        <a:lnSpc>
          <a:spcPct val="90000"/>
        </a:lnSpc>
        <a:spcBef>
          <a:spcPct val="20000"/>
        </a:spcBef>
        <a:spcAft>
          <a:spcPct val="0"/>
        </a:spcAft>
        <a:defRPr sz="3800" b="1">
          <a:solidFill>
            <a:schemeClr val="tx2"/>
          </a:solidFill>
          <a:latin typeface="Arial"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Geneva" charset="-128"/>
          <a:cs typeface="Geneva" charset="0"/>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Geneva" charset="-128"/>
          <a:cs typeface="Geneva" charset="0"/>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Geneva" charset="-128"/>
          <a:cs typeface="Geneva" charset="0"/>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6194" name="Group 1026"/>
          <p:cNvGrpSpPr>
            <a:grpSpLocks/>
          </p:cNvGrpSpPr>
          <p:nvPr/>
        </p:nvGrpSpPr>
        <p:grpSpPr bwMode="auto">
          <a:xfrm>
            <a:off x="228600" y="228600"/>
            <a:ext cx="8686800" cy="5943600"/>
            <a:chOff x="144" y="144"/>
            <a:chExt cx="5472" cy="3744"/>
          </a:xfrm>
        </p:grpSpPr>
        <p:sp>
          <p:nvSpPr>
            <p:cNvPr id="136200" name="Rectangle 1027"/>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1" name="Rectangle 1028"/>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defTabSz="9144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6202" name="Line 1029"/>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grpSp>
      <p:sp>
        <p:nvSpPr>
          <p:cNvPr id="136195" name="Rectangle 1030"/>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6196" name="Rectangle 1031"/>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6936" name="Rectangle 1032"/>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7" name="Rectangle 1033"/>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36938" name="Rectangle 1034"/>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5586613B-709C-CF42-B149-117F32CD7C33}"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2180421684"/>
      </p:ext>
    </p:extLst>
  </p:cSld>
  <p:clrMap bg1="dk2" tx1="lt1" bg2="dk1" tx2="lt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Geneva" charset="0"/>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Geneva" charset="0"/>
        </a:defRPr>
      </a:lvl5pPr>
      <a:lvl6pPr marL="457200" algn="l" rtl="0" fontAlgn="base">
        <a:lnSpc>
          <a:spcPct val="80000"/>
        </a:lnSpc>
        <a:spcBef>
          <a:spcPct val="0"/>
        </a:spcBef>
        <a:spcAft>
          <a:spcPct val="0"/>
        </a:spcAft>
        <a:defRPr sz="4400">
          <a:solidFill>
            <a:schemeClr val="tx2"/>
          </a:solidFill>
          <a:latin typeface="Times New Roman" charset="0"/>
        </a:defRPr>
      </a:lvl6pPr>
      <a:lvl7pPr marL="914400" algn="l" rtl="0" fontAlgn="base">
        <a:lnSpc>
          <a:spcPct val="80000"/>
        </a:lnSpc>
        <a:spcBef>
          <a:spcPct val="0"/>
        </a:spcBef>
        <a:spcAft>
          <a:spcPct val="0"/>
        </a:spcAft>
        <a:defRPr sz="4400">
          <a:solidFill>
            <a:schemeClr val="tx2"/>
          </a:solidFill>
          <a:latin typeface="Times New Roman" charset="0"/>
        </a:defRPr>
      </a:lvl7pPr>
      <a:lvl8pPr marL="1371600" algn="l" rtl="0" fontAlgn="base">
        <a:lnSpc>
          <a:spcPct val="80000"/>
        </a:lnSpc>
        <a:spcBef>
          <a:spcPct val="0"/>
        </a:spcBef>
        <a:spcAft>
          <a:spcPct val="0"/>
        </a:spcAft>
        <a:defRPr sz="4400">
          <a:solidFill>
            <a:schemeClr val="tx2"/>
          </a:solidFill>
          <a:latin typeface="Times New Roman" charset="0"/>
        </a:defRPr>
      </a:lvl8pPr>
      <a:lvl9pPr marL="1828800" algn="l" rtl="0" fontAlgn="base">
        <a:lnSpc>
          <a:spcPct val="8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Font typeface="Wingdings" charset="2"/>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86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86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86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Verdana" pitchFamily="-112" charset="0"/>
                <a:ea typeface="+mn-ea"/>
                <a:cs typeface="+mn-cs"/>
              </a:defRPr>
            </a:lvl1pPr>
          </a:lstStyle>
          <a:p>
            <a:pPr defTabSz="914400" eaLnBrk="0" fontAlgn="base" hangingPunct="0">
              <a:spcBef>
                <a:spcPct val="0"/>
              </a:spcBef>
              <a:spcAft>
                <a:spcPct val="0"/>
              </a:spcAft>
              <a:defRPr/>
            </a:pPr>
            <a:endParaRPr lang="en-US">
              <a:solidFill>
                <a:srgbClr val="FFFF66"/>
              </a:solidFill>
              <a:ea typeface="MS Pゴシック"/>
              <a:cs typeface="MS Pゴシック"/>
            </a:endParaRPr>
          </a:p>
        </p:txBody>
      </p:sp>
      <p:sp>
        <p:nvSpPr>
          <p:cNvPr id="6686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ea typeface="MS Pゴシック" charset="0"/>
                <a:cs typeface="MS Pゴシック" charset="0"/>
              </a:defRPr>
            </a:lvl1pPr>
          </a:lstStyle>
          <a:p>
            <a:pPr defTabSz="914400" eaLnBrk="0" fontAlgn="base" hangingPunct="0">
              <a:spcBef>
                <a:spcPct val="0"/>
              </a:spcBef>
              <a:spcAft>
                <a:spcPct val="0"/>
              </a:spcAft>
              <a:defRPr/>
            </a:pPr>
            <a:fld id="{FD0209E2-06CB-824D-9BC0-D41532BC5DC8}" type="slidenum">
              <a:rPr lang="en-US">
                <a:solidFill>
                  <a:srgbClr val="FFFF66"/>
                </a:solidFill>
                <a:latin typeface="Verdana" charset="0"/>
              </a:rPr>
              <a:pPr defTabSz="914400" eaLnBrk="0" fontAlgn="base" hangingPunct="0">
                <a:spcBef>
                  <a:spcPct val="0"/>
                </a:spcBef>
                <a:spcAft>
                  <a:spcPct val="0"/>
                </a:spcAft>
                <a:defRPr/>
              </a:pPr>
              <a:t>‹#›</a:t>
            </a:fld>
            <a:endParaRPr lang="en-US">
              <a:solidFill>
                <a:srgbClr val="FFFF66"/>
              </a:solidFill>
              <a:latin typeface="Verdana" charset="0"/>
            </a:endParaRPr>
          </a:p>
        </p:txBody>
      </p:sp>
    </p:spTree>
    <p:extLst>
      <p:ext uri="{BB962C8B-B14F-4D97-AF65-F5344CB8AC3E}">
        <p14:creationId xmlns:p14="http://schemas.microsoft.com/office/powerpoint/2010/main" val="2577813083"/>
      </p:ext>
    </p:extLst>
  </p:cSld>
  <p:clrMap bg1="dk2" tx1="lt1" bg2="dk1" tx2="lt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5pPr>
      <a:lvl6pPr marL="4572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12"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12"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83650" name="Group 2"/>
          <p:cNvGrpSpPr>
            <a:grpSpLocks/>
          </p:cNvGrpSpPr>
          <p:nvPr/>
        </p:nvGrpSpPr>
        <p:grpSpPr bwMode="auto">
          <a:xfrm>
            <a:off x="0" y="0"/>
            <a:ext cx="9159875" cy="6870700"/>
            <a:chOff x="0" y="0"/>
            <a:chExt cx="5770" cy="4328"/>
          </a:xfrm>
        </p:grpSpPr>
        <p:sp>
          <p:nvSpPr>
            <p:cNvPr id="283656"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283657"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49"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defTabSz="914400" fontAlgn="base">
                <a:spcBef>
                  <a:spcPct val="0"/>
                </a:spcBef>
                <a:spcAft>
                  <a:spcPct val="0"/>
                </a:spcAft>
                <a:defRPr/>
              </a:pPr>
              <a:endParaRPr kumimoji="1" lang="en-US">
                <a:solidFill>
                  <a:srgbClr val="2F1311"/>
                </a:solidFill>
                <a:latin typeface="Arial" charset="0"/>
                <a:ea typeface="ＭＳ Ｐゴシック" charset="0"/>
                <a:cs typeface="ＭＳ Ｐゴシック" charset="0"/>
              </a:endParaRPr>
            </a:p>
          </p:txBody>
        </p:sp>
        <p:grpSp>
          <p:nvGrpSpPr>
            <p:cNvPr id="283659" name="Group 6"/>
            <p:cNvGrpSpPr>
              <a:grpSpLocks/>
            </p:cNvGrpSpPr>
            <p:nvPr/>
          </p:nvGrpSpPr>
          <p:grpSpPr bwMode="auto">
            <a:xfrm>
              <a:off x="4944" y="1"/>
              <a:ext cx="816" cy="3974"/>
              <a:chOff x="4944" y="1"/>
              <a:chExt cx="816" cy="3974"/>
            </a:xfrm>
          </p:grpSpPr>
          <p:grpSp>
            <p:nvGrpSpPr>
              <p:cNvPr id="283671" name="Group 7"/>
              <p:cNvGrpSpPr>
                <a:grpSpLocks/>
              </p:cNvGrpSpPr>
              <p:nvPr userDrawn="1"/>
            </p:nvGrpSpPr>
            <p:grpSpPr bwMode="auto">
              <a:xfrm>
                <a:off x="5280" y="1"/>
                <a:ext cx="480" cy="1430"/>
                <a:chOff x="5280" y="1"/>
                <a:chExt cx="480" cy="1430"/>
              </a:xfrm>
            </p:grpSpPr>
            <p:grpSp>
              <p:nvGrpSpPr>
                <p:cNvPr id="283692" name="Group 8"/>
                <p:cNvGrpSpPr>
                  <a:grpSpLocks/>
                </p:cNvGrpSpPr>
                <p:nvPr userDrawn="1"/>
              </p:nvGrpSpPr>
              <p:grpSpPr bwMode="auto">
                <a:xfrm rot="-5400000">
                  <a:off x="5484" y="0"/>
                  <a:ext cx="174" cy="176"/>
                  <a:chOff x="1657" y="323"/>
                  <a:chExt cx="1691" cy="2560"/>
                </a:xfrm>
              </p:grpSpPr>
              <p:grpSp>
                <p:nvGrpSpPr>
                  <p:cNvPr id="283701" name="Group 9"/>
                  <p:cNvGrpSpPr>
                    <a:grpSpLocks/>
                  </p:cNvGrpSpPr>
                  <p:nvPr/>
                </p:nvGrpSpPr>
                <p:grpSpPr bwMode="auto">
                  <a:xfrm>
                    <a:off x="1657" y="323"/>
                    <a:ext cx="1691" cy="2560"/>
                    <a:chOff x="1657" y="323"/>
                    <a:chExt cx="1691" cy="2560"/>
                  </a:xfrm>
                </p:grpSpPr>
                <p:sp>
                  <p:nvSpPr>
                    <p:cNvPr id="283708" name="Freeform 10"/>
                    <p:cNvSpPr>
                      <a:spLocks/>
                    </p:cNvSpPr>
                    <p:nvPr/>
                  </p:nvSpPr>
                  <p:spPr bwMode="auto">
                    <a:xfrm>
                      <a:off x="2192" y="323"/>
                      <a:ext cx="1234" cy="2560"/>
                    </a:xfrm>
                    <a:custGeom>
                      <a:avLst/>
                      <a:gdLst>
                        <a:gd name="T0" fmla="*/ 341 w 1231"/>
                        <a:gd name="T1" fmla="*/ 283 h 2560"/>
                        <a:gd name="T2" fmla="*/ 419 w 1231"/>
                        <a:gd name="T3" fmla="*/ 115 h 2560"/>
                        <a:gd name="T4" fmla="*/ 587 w 1231"/>
                        <a:gd name="T5" fmla="*/ 7 h 2560"/>
                        <a:gd name="T6" fmla="*/ 903 w 1231"/>
                        <a:gd name="T7" fmla="*/ 61 h 2560"/>
                        <a:gd name="T8" fmla="*/ 1063 w 1231"/>
                        <a:gd name="T9" fmla="*/ 349 h 2560"/>
                        <a:gd name="T10" fmla="*/ 987 w 1231"/>
                        <a:gd name="T11" fmla="*/ 769 h 2560"/>
                        <a:gd name="T12" fmla="*/ 951 w 1231"/>
                        <a:gd name="T13" fmla="*/ 943 h 2560"/>
                        <a:gd name="T14" fmla="*/ 1117 w 1231"/>
                        <a:gd name="T15" fmla="*/ 1075 h 2560"/>
                        <a:gd name="T16" fmla="*/ 1243 w 1231"/>
                        <a:gd name="T17" fmla="*/ 1525 h 2560"/>
                        <a:gd name="T18" fmla="*/ 1135 w 1231"/>
                        <a:gd name="T19" fmla="*/ 1969 h 2560"/>
                        <a:gd name="T20" fmla="*/ 915 w 1231"/>
                        <a:gd name="T21" fmla="*/ 2077 h 2560"/>
                        <a:gd name="T22" fmla="*/ 729 w 1231"/>
                        <a:gd name="T23" fmla="*/ 2059 h 2560"/>
                        <a:gd name="T24" fmla="*/ 663 w 1231"/>
                        <a:gd name="T25" fmla="*/ 2251 h 2560"/>
                        <a:gd name="T26" fmla="*/ 533 w 1231"/>
                        <a:gd name="T27" fmla="*/ 2527 h 2560"/>
                        <a:gd name="T28" fmla="*/ 215 w 1231"/>
                        <a:gd name="T29" fmla="*/ 2509 h 2560"/>
                        <a:gd name="T30" fmla="*/ 31 w 1231"/>
                        <a:gd name="T31" fmla="*/ 2227 h 2560"/>
                        <a:gd name="T32" fmla="*/ 25 w 1231"/>
                        <a:gd name="T33" fmla="*/ 1969 h 2560"/>
                        <a:gd name="T34" fmla="*/ 145 w 1231"/>
                        <a:gd name="T35" fmla="*/ 1651 h 2560"/>
                        <a:gd name="T36" fmla="*/ 263 w 1231"/>
                        <a:gd name="T37" fmla="*/ 1513 h 2560"/>
                        <a:gd name="T38" fmla="*/ 221 w 1231"/>
                        <a:gd name="T39" fmla="*/ 1729 h 2560"/>
                        <a:gd name="T40" fmla="*/ 73 w 1231"/>
                        <a:gd name="T41" fmla="*/ 2023 h 2560"/>
                        <a:gd name="T42" fmla="*/ 169 w 1231"/>
                        <a:gd name="T43" fmla="*/ 2323 h 2560"/>
                        <a:gd name="T44" fmla="*/ 443 w 1231"/>
                        <a:gd name="T45" fmla="*/ 2431 h 2560"/>
                        <a:gd name="T46" fmla="*/ 599 w 1231"/>
                        <a:gd name="T47" fmla="*/ 2227 h 2560"/>
                        <a:gd name="T48" fmla="*/ 581 w 1231"/>
                        <a:gd name="T49" fmla="*/ 1807 h 2560"/>
                        <a:gd name="T50" fmla="*/ 497 w 1231"/>
                        <a:gd name="T51" fmla="*/ 1531 h 2560"/>
                        <a:gd name="T52" fmla="*/ 539 w 1231"/>
                        <a:gd name="T53" fmla="*/ 1459 h 2560"/>
                        <a:gd name="T54" fmla="*/ 633 w 1231"/>
                        <a:gd name="T55" fmla="*/ 1633 h 2560"/>
                        <a:gd name="T56" fmla="*/ 729 w 1231"/>
                        <a:gd name="T57" fmla="*/ 1933 h 2560"/>
                        <a:gd name="T58" fmla="*/ 975 w 1231"/>
                        <a:gd name="T59" fmla="*/ 1963 h 2560"/>
                        <a:gd name="T60" fmla="*/ 1147 w 1231"/>
                        <a:gd name="T61" fmla="*/ 1687 h 2560"/>
                        <a:gd name="T62" fmla="*/ 1129 w 1231"/>
                        <a:gd name="T63" fmla="*/ 1273 h 2560"/>
                        <a:gd name="T64" fmla="*/ 891 w 1231"/>
                        <a:gd name="T65" fmla="*/ 1057 h 2560"/>
                        <a:gd name="T66" fmla="*/ 687 w 1231"/>
                        <a:gd name="T67" fmla="*/ 1129 h 2560"/>
                        <a:gd name="T68" fmla="*/ 581 w 1231"/>
                        <a:gd name="T69" fmla="*/ 1117 h 2560"/>
                        <a:gd name="T70" fmla="*/ 627 w 1231"/>
                        <a:gd name="T71" fmla="*/ 1033 h 2560"/>
                        <a:gd name="T72" fmla="*/ 819 w 1231"/>
                        <a:gd name="T73" fmla="*/ 937 h 2560"/>
                        <a:gd name="T74" fmla="*/ 957 w 1231"/>
                        <a:gd name="T75" fmla="*/ 613 h 2560"/>
                        <a:gd name="T76" fmla="*/ 891 w 1231"/>
                        <a:gd name="T77" fmla="*/ 175 h 2560"/>
                        <a:gd name="T78" fmla="*/ 627 w 1231"/>
                        <a:gd name="T79" fmla="*/ 103 h 2560"/>
                        <a:gd name="T80" fmla="*/ 395 w 1231"/>
                        <a:gd name="T81" fmla="*/ 355 h 2560"/>
                        <a:gd name="T82" fmla="*/ 407 w 1231"/>
                        <a:gd name="T83" fmla="*/ 763 h 2560"/>
                        <a:gd name="T84" fmla="*/ 347 w 1231"/>
                        <a:gd name="T85" fmla="*/ 949 h 2560"/>
                        <a:gd name="T86" fmla="*/ 293 w 1231"/>
                        <a:gd name="T87" fmla="*/ 685 h 2560"/>
                        <a:gd name="T88" fmla="*/ 311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9" name="Freeform 11"/>
                    <p:cNvSpPr>
                      <a:spLocks/>
                    </p:cNvSpPr>
                    <p:nvPr/>
                  </p:nvSpPr>
                  <p:spPr bwMode="auto">
                    <a:xfrm>
                      <a:off x="1696" y="323"/>
                      <a:ext cx="865" cy="2065"/>
                    </a:xfrm>
                    <a:custGeom>
                      <a:avLst/>
                      <a:gdLst>
                        <a:gd name="T0" fmla="*/ 785 w 865"/>
                        <a:gd name="T1" fmla="*/ 522 h 2071"/>
                        <a:gd name="T2" fmla="*/ 797 w 865"/>
                        <a:gd name="T3" fmla="*/ 346 h 2071"/>
                        <a:gd name="T4" fmla="*/ 863 w 865"/>
                        <a:gd name="T5" fmla="*/ 202 h 2071"/>
                        <a:gd name="T6" fmla="*/ 809 w 865"/>
                        <a:gd name="T7" fmla="*/ 214 h 2071"/>
                        <a:gd name="T8" fmla="*/ 749 w 865"/>
                        <a:gd name="T9" fmla="*/ 214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2 h 2071"/>
                        <a:gd name="T22" fmla="*/ 119 w 865"/>
                        <a:gd name="T23" fmla="*/ 400 h 2071"/>
                        <a:gd name="T24" fmla="*/ 131 w 865"/>
                        <a:gd name="T25" fmla="*/ 582 h 2071"/>
                        <a:gd name="T26" fmla="*/ 173 w 865"/>
                        <a:gd name="T27" fmla="*/ 774 h 2071"/>
                        <a:gd name="T28" fmla="*/ 197 w 865"/>
                        <a:gd name="T29" fmla="*/ 872 h 2071"/>
                        <a:gd name="T30" fmla="*/ 167 w 865"/>
                        <a:gd name="T31" fmla="*/ 974 h 2071"/>
                        <a:gd name="T32" fmla="*/ 65 w 865"/>
                        <a:gd name="T33" fmla="*/ 1112 h 2071"/>
                        <a:gd name="T34" fmla="*/ 17 w 865"/>
                        <a:gd name="T35" fmla="*/ 1282 h 2071"/>
                        <a:gd name="T36" fmla="*/ 5 w 865"/>
                        <a:gd name="T37" fmla="*/ 1534 h 2071"/>
                        <a:gd name="T38" fmla="*/ 47 w 865"/>
                        <a:gd name="T39" fmla="*/ 1728 h 2071"/>
                        <a:gd name="T40" fmla="*/ 131 w 865"/>
                        <a:gd name="T41" fmla="*/ 1878 h 2071"/>
                        <a:gd name="T42" fmla="*/ 299 w 865"/>
                        <a:gd name="T43" fmla="*/ 1964 h 2071"/>
                        <a:gd name="T44" fmla="*/ 425 w 865"/>
                        <a:gd name="T45" fmla="*/ 1958 h 2071"/>
                        <a:gd name="T46" fmla="*/ 467 w 865"/>
                        <a:gd name="T47" fmla="*/ 1970 h 2071"/>
                        <a:gd name="T48" fmla="*/ 497 w 865"/>
                        <a:gd name="T49" fmla="*/ 2042 h 2071"/>
                        <a:gd name="T50" fmla="*/ 497 w 865"/>
                        <a:gd name="T51" fmla="*/ 1940 h 2071"/>
                        <a:gd name="T52" fmla="*/ 557 w 865"/>
                        <a:gd name="T53" fmla="*/ 1758 h 2071"/>
                        <a:gd name="T54" fmla="*/ 617 w 865"/>
                        <a:gd name="T55" fmla="*/ 1638 h 2071"/>
                        <a:gd name="T56" fmla="*/ 581 w 865"/>
                        <a:gd name="T57" fmla="*/ 1680 h 2071"/>
                        <a:gd name="T58" fmla="*/ 515 w 865"/>
                        <a:gd name="T59" fmla="*/ 1800 h 2071"/>
                        <a:gd name="T60" fmla="*/ 407 w 865"/>
                        <a:gd name="T61" fmla="*/ 1883 h 2071"/>
                        <a:gd name="T62" fmla="*/ 269 w 865"/>
                        <a:gd name="T63" fmla="*/ 1878 h 2071"/>
                        <a:gd name="T64" fmla="*/ 179 w 865"/>
                        <a:gd name="T65" fmla="*/ 1794 h 2071"/>
                        <a:gd name="T66" fmla="*/ 113 w 865"/>
                        <a:gd name="T67" fmla="*/ 1620 h 2071"/>
                        <a:gd name="T68" fmla="*/ 107 w 865"/>
                        <a:gd name="T69" fmla="*/ 1378 h 2071"/>
                        <a:gd name="T70" fmla="*/ 137 w 865"/>
                        <a:gd name="T71" fmla="*/ 1178 h 2071"/>
                        <a:gd name="T72" fmla="*/ 203 w 865"/>
                        <a:gd name="T73" fmla="*/ 1058 h 2071"/>
                        <a:gd name="T74" fmla="*/ 323 w 865"/>
                        <a:gd name="T75" fmla="*/ 1010 h 2071"/>
                        <a:gd name="T76" fmla="*/ 509 w 865"/>
                        <a:gd name="T77" fmla="*/ 1064 h 2071"/>
                        <a:gd name="T78" fmla="*/ 611 w 865"/>
                        <a:gd name="T79" fmla="*/ 1112 h 2071"/>
                        <a:gd name="T80" fmla="*/ 665 w 865"/>
                        <a:gd name="T81" fmla="*/ 1088 h 2071"/>
                        <a:gd name="T82" fmla="*/ 659 w 865"/>
                        <a:gd name="T83" fmla="*/ 1034 h 2071"/>
                        <a:gd name="T84" fmla="*/ 611 w 865"/>
                        <a:gd name="T85" fmla="*/ 992 h 2071"/>
                        <a:gd name="T86" fmla="*/ 497 w 865"/>
                        <a:gd name="T87" fmla="*/ 968 h 2071"/>
                        <a:gd name="T88" fmla="*/ 323 w 865"/>
                        <a:gd name="T89" fmla="*/ 884 h 2071"/>
                        <a:gd name="T90" fmla="*/ 233 w 865"/>
                        <a:gd name="T91" fmla="*/ 672 h 2071"/>
                        <a:gd name="T92" fmla="*/ 209 w 865"/>
                        <a:gd name="T93" fmla="*/ 412 h 2071"/>
                        <a:gd name="T94" fmla="*/ 317 w 865"/>
                        <a:gd name="T95" fmla="*/ 170 h 2071"/>
                        <a:gd name="T96" fmla="*/ 485 w 865"/>
                        <a:gd name="T97" fmla="*/ 110 h 2071"/>
                        <a:gd name="T98" fmla="*/ 617 w 865"/>
                        <a:gd name="T99" fmla="*/ 164 h 2071"/>
                        <a:gd name="T100" fmla="*/ 707 w 865"/>
                        <a:gd name="T101" fmla="*/ 286 h 2071"/>
                        <a:gd name="T102" fmla="*/ 737 w 865"/>
                        <a:gd name="T103" fmla="*/ 424 h 2071"/>
                        <a:gd name="T104" fmla="*/ 773 w 865"/>
                        <a:gd name="T105" fmla="*/ 594 h 2071"/>
                        <a:gd name="T106" fmla="*/ 809 w 865"/>
                        <a:gd name="T107" fmla="*/ 576 h 2071"/>
                        <a:gd name="T108" fmla="*/ 785 w 865"/>
                        <a:gd name="T109" fmla="*/ 522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702" name="Oval 12"/>
                  <p:cNvSpPr>
                    <a:spLocks noChangeArrowheads="1"/>
                  </p:cNvSpPr>
                  <p:nvPr/>
                </p:nvSpPr>
                <p:spPr bwMode="auto">
                  <a:xfrm>
                    <a:off x="2396" y="1370"/>
                    <a:ext cx="175" cy="247"/>
                  </a:xfrm>
                  <a:prstGeom prst="ellipse">
                    <a:avLst/>
                  </a:prstGeom>
                  <a:solidFill>
                    <a:srgbClr val="E7D6B7"/>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3" name="Freeform 13"/>
                  <p:cNvSpPr>
                    <a:spLocks/>
                  </p:cNvSpPr>
                  <p:nvPr/>
                </p:nvSpPr>
                <p:spPr bwMode="auto">
                  <a:xfrm>
                    <a:off x="2677" y="687"/>
                    <a:ext cx="262" cy="524"/>
                  </a:xfrm>
                  <a:custGeom>
                    <a:avLst/>
                    <a:gdLst>
                      <a:gd name="T0" fmla="*/ 3 w 266"/>
                      <a:gd name="T1" fmla="*/ 495 h 521"/>
                      <a:gd name="T2" fmla="*/ 27 w 266"/>
                      <a:gd name="T3" fmla="*/ 281 h 521"/>
                      <a:gd name="T4" fmla="*/ 103 w 266"/>
                      <a:gd name="T5" fmla="*/ 45 h 521"/>
                      <a:gd name="T6" fmla="*/ 171 w 266"/>
                      <a:gd name="T7" fmla="*/ 3 h 521"/>
                      <a:gd name="T8" fmla="*/ 223 w 266"/>
                      <a:gd name="T9" fmla="*/ 39 h 521"/>
                      <a:gd name="T10" fmla="*/ 245 w 266"/>
                      <a:gd name="T11" fmla="*/ 133 h 521"/>
                      <a:gd name="T12" fmla="*/ 195 w 266"/>
                      <a:gd name="T13" fmla="*/ 281 h 521"/>
                      <a:gd name="T14" fmla="*/ 98 w 266"/>
                      <a:gd name="T15" fmla="*/ 489 h 521"/>
                      <a:gd name="T16" fmla="*/ 41 w 266"/>
                      <a:gd name="T17" fmla="*/ 513 h 521"/>
                      <a:gd name="T18" fmla="*/ 3 w 266"/>
                      <a:gd name="T19" fmla="*/ 495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4" name="Freeform 14"/>
                  <p:cNvSpPr>
                    <a:spLocks/>
                  </p:cNvSpPr>
                  <p:nvPr/>
                </p:nvSpPr>
                <p:spPr bwMode="auto">
                  <a:xfrm>
                    <a:off x="2745" y="1588"/>
                    <a:ext cx="398" cy="349"/>
                  </a:xfrm>
                  <a:custGeom>
                    <a:avLst/>
                    <a:gdLst>
                      <a:gd name="T0" fmla="*/ 108 w 392"/>
                      <a:gd name="T1" fmla="*/ 223 h 340"/>
                      <a:gd name="T2" fmla="*/ 16 w 392"/>
                      <a:gd name="T3" fmla="*/ 95 h 340"/>
                      <a:gd name="T4" fmla="*/ 4 w 392"/>
                      <a:gd name="T5" fmla="*/ 49 h 340"/>
                      <a:gd name="T6" fmla="*/ 28 w 392"/>
                      <a:gd name="T7" fmla="*/ 3 h 340"/>
                      <a:gd name="T8" fmla="*/ 138 w 392"/>
                      <a:gd name="T9" fmla="*/ 31 h 340"/>
                      <a:gd name="T10" fmla="*/ 266 w 392"/>
                      <a:gd name="T11" fmla="*/ 83 h 340"/>
                      <a:gd name="T12" fmla="*/ 388 w 392"/>
                      <a:gd name="T13" fmla="*/ 176 h 340"/>
                      <a:gd name="T14" fmla="*/ 412 w 392"/>
                      <a:gd name="T15" fmla="*/ 303 h 340"/>
                      <a:gd name="T16" fmla="*/ 360 w 392"/>
                      <a:gd name="T17" fmla="*/ 370 h 340"/>
                      <a:gd name="T18" fmla="*/ 260 w 392"/>
                      <a:gd name="T19" fmla="*/ 350 h 340"/>
                      <a:gd name="T20" fmla="*/ 108 w 392"/>
                      <a:gd name="T21" fmla="*/ 223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5" name="Freeform 15"/>
                  <p:cNvSpPr>
                    <a:spLocks/>
                  </p:cNvSpPr>
                  <p:nvPr/>
                </p:nvSpPr>
                <p:spPr bwMode="auto">
                  <a:xfrm>
                    <a:off x="2454" y="1923"/>
                    <a:ext cx="146" cy="567"/>
                  </a:xfrm>
                  <a:custGeom>
                    <a:avLst/>
                    <a:gdLst>
                      <a:gd name="T0" fmla="*/ 15 w 151"/>
                      <a:gd name="T1" fmla="*/ 177 h 558"/>
                      <a:gd name="T2" fmla="*/ 38 w 151"/>
                      <a:gd name="T3" fmla="*/ 43 h 558"/>
                      <a:gd name="T4" fmla="*/ 58 w 151"/>
                      <a:gd name="T5" fmla="*/ 3 h 558"/>
                      <a:gd name="T6" fmla="*/ 95 w 151"/>
                      <a:gd name="T7" fmla="*/ 27 h 558"/>
                      <a:gd name="T8" fmla="*/ 121 w 151"/>
                      <a:gd name="T9" fmla="*/ 177 h 558"/>
                      <a:gd name="T10" fmla="*/ 126 w 151"/>
                      <a:gd name="T11" fmla="*/ 451 h 558"/>
                      <a:gd name="T12" fmla="*/ 84 w 151"/>
                      <a:gd name="T13" fmla="*/ 579 h 558"/>
                      <a:gd name="T14" fmla="*/ 20 w 151"/>
                      <a:gd name="T15" fmla="*/ 547 h 558"/>
                      <a:gd name="T16" fmla="*/ 0 w 151"/>
                      <a:gd name="T17" fmla="*/ 335 h 558"/>
                      <a:gd name="T18" fmla="*/ 15 w 151"/>
                      <a:gd name="T19" fmla="*/ 177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6" name="Freeform 16"/>
                  <p:cNvSpPr>
                    <a:spLocks/>
                  </p:cNvSpPr>
                  <p:nvPr/>
                </p:nvSpPr>
                <p:spPr bwMode="auto">
                  <a:xfrm>
                    <a:off x="1910" y="1588"/>
                    <a:ext cx="389" cy="247"/>
                  </a:xfrm>
                  <a:custGeom>
                    <a:avLst/>
                    <a:gdLst>
                      <a:gd name="T0" fmla="*/ 171 w 392"/>
                      <a:gd name="T1" fmla="*/ 57 h 253"/>
                      <a:gd name="T2" fmla="*/ 299 w 392"/>
                      <a:gd name="T3" fmla="*/ 19 h 253"/>
                      <a:gd name="T4" fmla="*/ 355 w 392"/>
                      <a:gd name="T5" fmla="*/ 7 h 253"/>
                      <a:gd name="T6" fmla="*/ 373 w 392"/>
                      <a:gd name="T7" fmla="*/ 57 h 253"/>
                      <a:gd name="T8" fmla="*/ 317 w 392"/>
                      <a:gd name="T9" fmla="*/ 121 h 253"/>
                      <a:gd name="T10" fmla="*/ 189 w 392"/>
                      <a:gd name="T11" fmla="*/ 203 h 253"/>
                      <a:gd name="T12" fmla="*/ 37 w 392"/>
                      <a:gd name="T13" fmla="*/ 224 h 253"/>
                      <a:gd name="T14" fmla="*/ 1 w 392"/>
                      <a:gd name="T15" fmla="*/ 171 h 253"/>
                      <a:gd name="T16" fmla="*/ 43 w 392"/>
                      <a:gd name="T17" fmla="*/ 103 h 253"/>
                      <a:gd name="T18" fmla="*/ 171 w 392"/>
                      <a:gd name="T19" fmla="*/ 57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707" name="Freeform 17"/>
                  <p:cNvSpPr>
                    <a:spLocks/>
                  </p:cNvSpPr>
                  <p:nvPr/>
                </p:nvSpPr>
                <p:spPr bwMode="auto">
                  <a:xfrm>
                    <a:off x="2094" y="876"/>
                    <a:ext cx="233" cy="378"/>
                  </a:xfrm>
                  <a:custGeom>
                    <a:avLst/>
                    <a:gdLst>
                      <a:gd name="T0" fmla="*/ 70 w 238"/>
                      <a:gd name="T1" fmla="*/ 249 h 386"/>
                      <a:gd name="T2" fmla="*/ 23 w 238"/>
                      <a:gd name="T3" fmla="*/ 176 h 386"/>
                      <a:gd name="T4" fmla="*/ 0 w 238"/>
                      <a:gd name="T5" fmla="*/ 88 h 386"/>
                      <a:gd name="T6" fmla="*/ 23 w 238"/>
                      <a:gd name="T7" fmla="*/ 12 h 386"/>
                      <a:gd name="T8" fmla="*/ 111 w 238"/>
                      <a:gd name="T9" fmla="*/ 24 h 386"/>
                      <a:gd name="T10" fmla="*/ 164 w 238"/>
                      <a:gd name="T11" fmla="*/ 120 h 386"/>
                      <a:gd name="T12" fmla="*/ 214 w 238"/>
                      <a:gd name="T13" fmla="*/ 282 h 386"/>
                      <a:gd name="T14" fmla="*/ 188 w 238"/>
                      <a:gd name="T15" fmla="*/ 347 h 386"/>
                      <a:gd name="T16" fmla="*/ 155 w 238"/>
                      <a:gd name="T17" fmla="*/ 326 h 386"/>
                      <a:gd name="T18" fmla="*/ 70 w 238"/>
                      <a:gd name="T19" fmla="*/ 24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pic>
              <p:nvPicPr>
                <p:cNvPr id="283693" name="Picture 1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4" name="Picture 1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5" name="Picture 2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6" name="Picture 2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7" name="Picture 2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8" name="Picture 2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9" name="Picture 2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700" name="Picture 2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283672" name="Group 26"/>
              <p:cNvGrpSpPr>
                <a:grpSpLocks/>
              </p:cNvGrpSpPr>
              <p:nvPr userDrawn="1"/>
            </p:nvGrpSpPr>
            <p:grpSpPr bwMode="auto">
              <a:xfrm>
                <a:off x="4944" y="1008"/>
                <a:ext cx="522" cy="2967"/>
                <a:chOff x="4944" y="1008"/>
                <a:chExt cx="522" cy="2967"/>
              </a:xfrm>
            </p:grpSpPr>
            <p:pic>
              <p:nvPicPr>
                <p:cNvPr id="283673" name="Picture 2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4" name="Picture 2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5" name="Picture 2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6" name="Picture 3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7" name="Picture 3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8" name="Picture 3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79" name="Picture 3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0" name="Picture 3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1" name="Picture 3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2" name="Picture 36"/>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3" name="Picture 37"/>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4" name="Picture 38"/>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5" name="Picture 39"/>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6" name="Picture 40"/>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7" name="Picture 41"/>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8" name="Picture 42"/>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89" name="Picture 43"/>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0" name="Picture 44"/>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3691" name="Picture 45"/>
                <p:cNvPicPr>
                  <a:picLocks noChangeAspect="1" noChangeArrowheads="1"/>
                </p:cNvPicPr>
                <p:nvPr userDrawn="1"/>
              </p:nvPicPr>
              <p:blipFill>
                <a:blip r:embed="rId13">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sp>
          <p:nvSpPr>
            <p:cNvPr id="283660"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1"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57392"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3"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4"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4"/>
              <a:srcRect/>
              <a:tile tx="0" ty="0" sx="100000" sy="100000" flip="none" algn="tl"/>
            </a:blipFill>
            <a:ln>
              <a:noFill/>
            </a:ln>
            <a:extLst>
              <a:ext uri="{91240B29-F687-4f45-9708-019B960494DF}">
                <a14:hiddenLine xmlns="" xmlns:a14="http://schemas.microsoft.com/office/drawing/2010/main" w="9525" cap="flat" cmpd="sng">
                  <a:solidFill>
                    <a:srgbClr val="000000"/>
                  </a:solidFill>
                  <a:prstDash val="solid"/>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5"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283666"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sp>
          <p:nvSpPr>
            <p:cNvPr id="57397"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68"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a:solidFill>
                  <a:srgbClr val="2F1311"/>
                </a:solidFill>
                <a:latin typeface="Arial" charset="0"/>
                <a:ea typeface="ＭＳ Ｐゴシック" charset="0"/>
                <a:cs typeface="ＭＳ Ｐゴシック" charset="0"/>
              </a:endParaRPr>
            </a:p>
          </p:txBody>
        </p:sp>
        <p:sp>
          <p:nvSpPr>
            <p:cNvPr id="57399"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defTabSz="914400" eaLnBrk="0" fontAlgn="base" hangingPunct="0">
                <a:spcBef>
                  <a:spcPct val="0"/>
                </a:spcBef>
                <a:spcAft>
                  <a:spcPct val="0"/>
                </a:spcAft>
                <a:defRPr/>
              </a:pPr>
              <a:endParaRPr lang="en-US">
                <a:solidFill>
                  <a:srgbClr val="2F1311"/>
                </a:solidFill>
                <a:latin typeface="Verdana" pitchFamily="-112" charset="0"/>
                <a:ea typeface="ＭＳ Ｐゴシック" charset="0"/>
                <a:cs typeface="ＭＳ Ｐゴシック" charset="0"/>
              </a:endParaRPr>
            </a:p>
          </p:txBody>
        </p:sp>
        <p:sp>
          <p:nvSpPr>
            <p:cNvPr id="283670" name="AutoShape 56"/>
            <p:cNvSpPr>
              <a:spLocks noChangeArrowheads="1"/>
            </p:cNvSpPr>
            <p:nvPr/>
          </p:nvSpPr>
          <p:spPr bwMode="hidden">
            <a:xfrm rot="5400000">
              <a:off x="2724" y="2089"/>
              <a:ext cx="4320" cy="142"/>
            </a:xfrm>
            <a:custGeom>
              <a:avLst/>
              <a:gdLst>
                <a:gd name="T0" fmla="*/ 7 w 21600"/>
                <a:gd name="T1" fmla="*/ 0 h 21600"/>
                <a:gd name="T2" fmla="*/ 3 w 21600"/>
                <a:gd name="T3" fmla="*/ 0 h 21600"/>
                <a:gd name="T4" fmla="*/ 0 w 21600"/>
                <a:gd name="T5" fmla="*/ 0 h 21600"/>
                <a:gd name="T6" fmla="*/ 3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vert="eaVert" wrap="none" anchor="ctr"/>
            <a:lstStyle/>
            <a:p>
              <a:pPr defTabSz="914400" eaLnBrk="0" fontAlgn="base" hangingPunct="0">
                <a:spcBef>
                  <a:spcPct val="0"/>
                </a:spcBef>
                <a:spcAft>
                  <a:spcPct val="0"/>
                </a:spcAft>
              </a:pPr>
              <a:endParaRPr lang="en-US">
                <a:solidFill>
                  <a:srgbClr val="2F1311"/>
                </a:solidFill>
                <a:latin typeface="Verdana" charset="0"/>
                <a:ea typeface="ＭＳ Ｐゴシック" charset="0"/>
                <a:cs typeface="ＭＳ Ｐゴシック" charset="0"/>
              </a:endParaRPr>
            </a:p>
          </p:txBody>
        </p:sp>
      </p:grpSp>
      <p:sp>
        <p:nvSpPr>
          <p:cNvPr id="283651"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2"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403"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4"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mn-lt"/>
                <a:ea typeface="+mn-ea"/>
                <a:cs typeface="+mn-cs"/>
              </a:defRPr>
            </a:lvl1pPr>
          </a:lstStyle>
          <a:p>
            <a:pPr defTabSz="914400" fontAlgn="base">
              <a:spcBef>
                <a:spcPct val="0"/>
              </a:spcBef>
              <a:spcAft>
                <a:spcPct val="0"/>
              </a:spcAft>
              <a:defRPr/>
            </a:pPr>
            <a:endParaRPr lang="en-US">
              <a:solidFill>
                <a:srgbClr val="2F1311"/>
              </a:solidFill>
              <a:latin typeface="Arial"/>
            </a:endParaRPr>
          </a:p>
        </p:txBody>
      </p:sp>
      <p:sp>
        <p:nvSpPr>
          <p:cNvPr id="57405"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defTabSz="914400" fontAlgn="base">
              <a:spcBef>
                <a:spcPct val="0"/>
              </a:spcBef>
              <a:spcAft>
                <a:spcPct val="0"/>
              </a:spcAft>
              <a:defRPr/>
            </a:pPr>
            <a:fld id="{28A70E2E-49E3-9E40-9E63-D5B8A809148B}" type="slidenum">
              <a:rPr lang="en-US">
                <a:solidFill>
                  <a:srgbClr val="2F1311"/>
                </a:solidFill>
                <a:ea typeface="ＭＳ Ｐゴシック" charset="0"/>
                <a:cs typeface="ＭＳ Ｐゴシック" charset="0"/>
              </a:rPr>
              <a:pPr defTabSz="914400" fontAlgn="base">
                <a:spcBef>
                  <a:spcPct val="0"/>
                </a:spcBef>
                <a:spcAft>
                  <a:spcPct val="0"/>
                </a:spcAft>
                <a:defRPr/>
              </a:pPr>
              <a:t>‹#›</a:t>
            </a:fld>
            <a:endParaRPr lang="en-US">
              <a:solidFill>
                <a:srgbClr val="2F1311"/>
              </a:solidFill>
              <a:ea typeface="ＭＳ Ｐゴシック" charset="0"/>
              <a:cs typeface="ＭＳ Ｐゴシック" charset="0"/>
            </a:endParaRPr>
          </a:p>
        </p:txBody>
      </p:sp>
    </p:spTree>
    <p:extLst>
      <p:ext uri="{BB962C8B-B14F-4D97-AF65-F5344CB8AC3E}">
        <p14:creationId xmlns:p14="http://schemas.microsoft.com/office/powerpoint/2010/main" val="34317830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Geneva" charset="0"/>
        </a:defRPr>
      </a:lvl1pPr>
      <a:lvl2pPr algn="l" rtl="0" eaLnBrk="0" fontAlgn="base" hangingPunct="0">
        <a:spcBef>
          <a:spcPct val="0"/>
        </a:spcBef>
        <a:spcAft>
          <a:spcPct val="0"/>
        </a:spcAft>
        <a:defRPr sz="40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Geneva"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342900" indent="-342900" algn="l" rtl="0" eaLnBrk="0" fontAlgn="base" hangingPunct="0">
        <a:spcBef>
          <a:spcPct val="20000"/>
        </a:spcBef>
        <a:spcAft>
          <a:spcPct val="0"/>
        </a:spcAft>
        <a:buBlip>
          <a:blip r:embed="rId15"/>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16"/>
        </a:buBlip>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SzPct val="70000"/>
        <a:buBlip>
          <a:blip r:embed="rId17"/>
        </a:buBlip>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668529"/>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Geneva" charset="-128"/>
        </a:defRPr>
      </a:lvl6pPr>
      <a:lvl7pPr marL="2971800" indent="-228600" algn="l" rtl="0" fontAlgn="base">
        <a:spcBef>
          <a:spcPct val="20000"/>
        </a:spcBef>
        <a:spcAft>
          <a:spcPct val="0"/>
        </a:spcAft>
        <a:buChar char="»"/>
        <a:defRPr sz="2000">
          <a:solidFill>
            <a:schemeClr val="tx1"/>
          </a:solidFill>
          <a:latin typeface="+mn-lt"/>
          <a:ea typeface="Geneva" charset="-128"/>
        </a:defRPr>
      </a:lvl7pPr>
      <a:lvl8pPr marL="3429000" indent="-228600" algn="l" rtl="0" fontAlgn="base">
        <a:spcBef>
          <a:spcPct val="20000"/>
        </a:spcBef>
        <a:spcAft>
          <a:spcPct val="0"/>
        </a:spcAft>
        <a:buChar char="»"/>
        <a:defRPr sz="2000">
          <a:solidFill>
            <a:schemeClr val="tx1"/>
          </a:solidFill>
          <a:latin typeface="+mn-lt"/>
          <a:ea typeface="Geneva" charset="-128"/>
        </a:defRPr>
      </a:lvl8pPr>
      <a:lvl9pPr marL="3886200" indent="-228600" algn="l" rtl="0" fontAlgn="base">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253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253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253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FFFF66"/>
              </a:solidFill>
              <a:latin typeface="Century Gothic"/>
              <a:ea typeface="ＭＳ Ｐゴシック"/>
              <a:cs typeface="ＭＳ Ｐゴシック"/>
            </a:endParaRPr>
          </a:p>
        </p:txBody>
      </p:sp>
      <p:sp>
        <p:nvSpPr>
          <p:cNvPr id="6625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a:defRPr sz="1400">
                <a:latin typeface="Century Gothic" charset="0"/>
              </a:defRPr>
            </a:lvl1pPr>
          </a:lstStyle>
          <a:p>
            <a:pPr defTabSz="914400" eaLnBrk="0" fontAlgn="base" hangingPunct="0">
              <a:spcBef>
                <a:spcPct val="0"/>
              </a:spcBef>
              <a:spcAft>
                <a:spcPct val="0"/>
              </a:spcAft>
              <a:defRPr/>
            </a:pPr>
            <a:fld id="{575F3152-FFBA-C541-8C10-2F1DC32D5412}" type="slidenum">
              <a:rPr lang="en-US">
                <a:solidFill>
                  <a:srgbClr val="FFFF66"/>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FFFF66"/>
              </a:solidFill>
              <a:ea typeface="ＭＳ Ｐゴシック" charset="0"/>
              <a:cs typeface="ＭＳ Ｐゴシック" charset="0"/>
            </a:endParaRPr>
          </a:p>
        </p:txBody>
      </p:sp>
    </p:spTree>
    <p:extLst>
      <p:ext uri="{BB962C8B-B14F-4D97-AF65-F5344CB8AC3E}">
        <p14:creationId xmlns:p14="http://schemas.microsoft.com/office/powerpoint/2010/main" val="192356586"/>
      </p:ext>
    </p:extLst>
  </p:cSld>
  <p:clrMap bg1="dk2" tx1="lt1" bg2="dk1" tx2="lt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Century Gothic"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9762" name="Rectangle 1026"/>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3" name="Rectangle 1027"/>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976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5" name="Rectangle 1029"/>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a:ea typeface="MS Pゴシック"/>
              <a:cs typeface="MS Pゴシック"/>
            </a:endParaRPr>
          </a:p>
        </p:txBody>
      </p:sp>
      <p:sp>
        <p:nvSpPr>
          <p:cNvPr id="629766" name="Rectangle 1030"/>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charset="0"/>
                <a:ea typeface="MS Pゴシック" charset="0"/>
                <a:cs typeface="MS Pゴシック" charset="0"/>
              </a:defRPr>
            </a:lvl1pPr>
          </a:lstStyle>
          <a:p>
            <a:pPr defTabSz="914400" eaLnBrk="0" fontAlgn="base" hangingPunct="0">
              <a:spcBef>
                <a:spcPct val="0"/>
              </a:spcBef>
              <a:spcAft>
                <a:spcPct val="0"/>
              </a:spcAft>
              <a:defRPr/>
            </a:pPr>
            <a:fld id="{B0279F25-3C43-004B-86E8-26541F1649AD}"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091464915"/>
      </p:ext>
    </p:extLst>
  </p:cSld>
  <p:clrMap bg1="lt1" tx1="dk1" bg2="lt2" tx2="dk2" accent1="accent1" accent2="accent2" accent3="accent3" accent4="accent4" accent5="accent5" accent6="accent6" hlink="hlink" folHlink="folHlink"/>
  <p:sldLayoutIdLst>
    <p:sldLayoutId id="2147484109" r:id="rId1"/>
    <p:sldLayoutId id="2147484110" r:id="rId2"/>
    <p:sldLayoutId id="2147484111" r:id="rId3"/>
    <p:sldLayoutId id="2147484112" r:id="rId4"/>
    <p:sldLayoutId id="2147484113" r:id="rId5"/>
    <p:sldLayoutId id="2147484114" r:id="rId6"/>
    <p:sldLayoutId id="2147484115" r:id="rId7"/>
    <p:sldLayoutId id="2147484116" r:id="rId8"/>
    <p:sldLayoutId id="2147484117" r:id="rId9"/>
    <p:sldLayoutId id="2147484118" r:id="rId10"/>
    <p:sldLayoutId id="2147484119"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2pPr>
      <a:lvl3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3pPr>
      <a:lvl4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4pPr>
      <a:lvl5pPr algn="r" rtl="0" eaLnBrk="0" fontAlgn="base" hangingPunct="0">
        <a:spcBef>
          <a:spcPct val="0"/>
        </a:spcBef>
        <a:spcAft>
          <a:spcPct val="0"/>
        </a:spcAft>
        <a:defRPr sz="4400" i="1">
          <a:solidFill>
            <a:schemeClr val="tx2"/>
          </a:solidFill>
          <a:latin typeface="Times" charset="0"/>
          <a:ea typeface="MS Pゴシック" pitchFamily="-92" charset="-128"/>
          <a:cs typeface="MS Pゴシック" pitchFamily="-92" charset="-128"/>
        </a:defRPr>
      </a:lvl5pPr>
      <a:lvl6pPr marL="4572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0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0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656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656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charset="0"/>
              </a:defRPr>
            </a:lvl1pPr>
          </a:lstStyle>
          <a:p>
            <a:pPr defTabSz="914400" fontAlgn="base">
              <a:spcBef>
                <a:spcPct val="0"/>
              </a:spcBef>
              <a:spcAft>
                <a:spcPct val="0"/>
              </a:spcAft>
              <a:defRPr/>
            </a:pPr>
            <a:fld id="{F4142A6D-40AB-B747-8B5C-C2AC8274376B}"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3024713441"/>
      </p:ext>
    </p:extLst>
  </p:cSld>
  <p:clrMap bg1="dk2" tx1="lt1" bg2="dk1" tx2="lt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Geneva" charset="-128"/>
          <a:cs typeface="Geneva" charset="0"/>
        </a:defRPr>
      </a:lvl5pPr>
      <a:lvl6pPr marL="25146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6pPr>
      <a:lvl7pPr marL="29718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7pPr>
      <a:lvl8pPr marL="34290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8pPr>
      <a:lvl9pPr marL="3886200" indent="-228600" algn="l" rtl="0" fontAlgn="base">
        <a:spcBef>
          <a:spcPct val="20000"/>
        </a:spcBef>
        <a:spcAft>
          <a:spcPct val="0"/>
        </a:spcAft>
        <a:buClr>
          <a:schemeClr val="hlink"/>
        </a:buClr>
        <a:buSzPct val="65000"/>
        <a:buFont typeface="Wingdings" charset="2"/>
        <a:buChar char="n"/>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174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174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2916506"/>
      </p:ext>
    </p:extLst>
  </p:cSld>
  <p:clrMap bg1="lt1" tx1="dk1" bg2="lt2" tx2="dk2" accent1="accent1" accent2="accent2" accent3="accent3" accent4="accent4" accent5="accent5" accent6="accent6" hlink="hlink" folHlink="folHlink"/>
  <p:sldLayoutIdLst>
    <p:sldLayoutId id="2147484145" r:id="rId1"/>
    <p:sldLayoutId id="2147484146" r:id="rId2"/>
    <p:sldLayoutId id="2147484147" r:id="rId3"/>
    <p:sldLayoutId id="2147484148" r:id="rId4"/>
    <p:sldLayoutId id="2147484149" r:id="rId5"/>
    <p:sldLayoutId id="2147484150" r:id="rId6"/>
    <p:sldLayoutId id="2147484151" r:id="rId7"/>
    <p:sldLayoutId id="2147484152" r:id="rId8"/>
    <p:sldLayoutId id="2147484153" r:id="rId9"/>
    <p:sldLayoutId id="2147484154" r:id="rId10"/>
    <p:sldLayoutId id="2147484155" r:id="rId11"/>
  </p:sldLayoutIdLst>
  <p:hf sldNum="0" hdr="0"/>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6pPr>
      <a:lvl7pPr marL="9144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7pPr>
      <a:lvl8pPr marL="13716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8pPr>
      <a:lvl9pPr marL="1828800" algn="ctr" rtl="0" fontAlgn="base">
        <a:spcBef>
          <a:spcPct val="0"/>
        </a:spcBef>
        <a:spcAft>
          <a:spcPct val="0"/>
        </a:spcAft>
        <a:defRPr sz="4400" b="1">
          <a:solidFill>
            <a:schemeClr val="tx2"/>
          </a:solidFill>
          <a:latin typeface="Times New Roman"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Font typeface="Wingdings" charset="0"/>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Font typeface="Wingdings" charset="0"/>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Font typeface="Wingdings" charset="0"/>
        <a:buChar char="§"/>
        <a:defRPr sz="2000">
          <a:solidFill>
            <a:schemeClr val="tx1"/>
          </a:solidFill>
          <a:latin typeface="Arial"/>
          <a:ea typeface="+mn-ea"/>
          <a:cs typeface="Arial"/>
        </a:defRPr>
      </a:lvl5pPr>
      <a:lvl6pPr marL="2514600" indent="-228600" algn="l" rtl="0" fontAlgn="base">
        <a:spcBef>
          <a:spcPct val="20000"/>
        </a:spcBef>
        <a:spcAft>
          <a:spcPct val="0"/>
        </a:spcAft>
        <a:buFont typeface="Wingdings"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Times"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Times" pitchFamily="-112" charset="0"/>
                <a:ea typeface="+mn-ea"/>
                <a:cs typeface="+mn-cs"/>
              </a:defRPr>
            </a:lvl1pPr>
          </a:lstStyle>
          <a:p>
            <a:pPr defTabSz="914400" eaLnBrk="0" fontAlgn="base" hangingPunct="0">
              <a:spcBef>
                <a:spcPct val="0"/>
              </a:spcBef>
              <a:spcAft>
                <a:spcPct val="0"/>
              </a:spcAft>
              <a:defRPr/>
            </a:pPr>
            <a:endParaRPr lang="en-US">
              <a:solidFill>
                <a:srgbClr val="FFFFFF"/>
              </a:solidFill>
            </a:endParaRPr>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73C65029-65DE-E84D-974D-D893C2C281E4}" type="slidenum">
              <a:rPr lang="en-US">
                <a:solidFill>
                  <a:srgbClr val="FFFFFF"/>
                </a:solidFill>
                <a:latin typeface="Times"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FFFFFF"/>
              </a:solidFill>
              <a:latin typeface="Times" charset="0"/>
              <a:ea typeface="ＭＳ Ｐゴシック" charset="0"/>
              <a:cs typeface="ＭＳ Ｐゴシック" charset="0"/>
            </a:endParaRPr>
          </a:p>
        </p:txBody>
      </p:sp>
      <p:grpSp>
        <p:nvGrpSpPr>
          <p:cNvPr id="62471"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pitchFamily="-112" charset="0"/>
                <a:ea typeface="ＭＳ Ｐゴシック" charset="0"/>
                <a:cs typeface="ＭＳ Ｐゴシック" charset="0"/>
              </a:endParaRPr>
            </a:p>
          </p:txBody>
        </p:sp>
      </p:grpSp>
      <p:sp>
        <p:nvSpPr>
          <p:cNvPr id="62472"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4145035171"/>
      </p:ext>
    </p:extLst>
  </p:cSld>
  <p:clrMap bg1="dk2" tx1="lt1" bg2="dk1"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defTabSz="914400" eaLnBrk="0" fontAlgn="base" hangingPunct="0">
              <a:spcBef>
                <a:spcPct val="0"/>
              </a:spcBef>
              <a:spcAft>
                <a:spcPct val="0"/>
              </a:spcAft>
              <a:defRPr/>
            </a:pPr>
            <a:fld id="{00CC0019-6A88-B74B-BA64-757D8614B7E0}" type="slidenum">
              <a:rPr lang="en-US">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77339547"/>
      </p:ext>
    </p:extLst>
  </p:cSld>
  <p:clrMap bg1="lt1" tx1="dk1" bg2="lt2" tx2="dk2" accent1="accent1" accent2="accent2" accent3="accent3" accent4="accent4" accent5="accent5" accent6="accent6" hlink="hlink" folHlink="folHlink"/>
  <p:sldLayoutIdLst>
    <p:sldLayoutId id="2147484255" r:id="rId1"/>
    <p:sldLayoutId id="2147484256" r:id="rId2"/>
    <p:sldLayoutId id="2147484257" r:id="rId3"/>
    <p:sldLayoutId id="2147484258" r:id="rId4"/>
    <p:sldLayoutId id="2147484259" r:id="rId5"/>
    <p:sldLayoutId id="2147484260" r:id="rId6"/>
    <p:sldLayoutId id="2147484261" r:id="rId7"/>
    <p:sldLayoutId id="2147484262" r:id="rId8"/>
    <p:sldLayoutId id="2147484263" r:id="rId9"/>
    <p:sldLayoutId id="2147484264" r:id="rId10"/>
    <p:sldLayoutId id="214748426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Times New Roman" pitchFamily="-110" charset="0"/>
        </a:defRPr>
      </a:lvl6pPr>
      <a:lvl7pPr marL="914400" algn="ctr" rtl="0" eaLnBrk="0" fontAlgn="base" hangingPunct="0">
        <a:spcBef>
          <a:spcPct val="0"/>
        </a:spcBef>
        <a:spcAft>
          <a:spcPct val="0"/>
        </a:spcAft>
        <a:defRPr sz="4400">
          <a:solidFill>
            <a:schemeClr val="tx2"/>
          </a:solidFill>
          <a:latin typeface="Times New Roman" pitchFamily="-110" charset="0"/>
        </a:defRPr>
      </a:lvl7pPr>
      <a:lvl8pPr marL="1371600" algn="ctr" rtl="0" eaLnBrk="0" fontAlgn="base" hangingPunct="0">
        <a:spcBef>
          <a:spcPct val="0"/>
        </a:spcBef>
        <a:spcAft>
          <a:spcPct val="0"/>
        </a:spcAft>
        <a:defRPr sz="4400">
          <a:solidFill>
            <a:schemeClr val="tx2"/>
          </a:solidFill>
          <a:latin typeface="Times New Roman" pitchFamily="-110" charset="0"/>
        </a:defRPr>
      </a:lvl8pPr>
      <a:lvl9pPr marL="1828800" algn="ctr" rtl="0" eaLnBrk="0" fontAlgn="base" hangingPunct="0">
        <a:spcBef>
          <a:spcPct val="0"/>
        </a:spcBef>
        <a:spcAft>
          <a:spcPct val="0"/>
        </a:spcAft>
        <a:defRPr sz="4400">
          <a:solidFill>
            <a:schemeClr val="tx2"/>
          </a:solidFill>
          <a:latin typeface="Times New Roman"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0"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0"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0"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46906466"/>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63897390"/>
      </p:ext>
    </p:extLst>
  </p:cSld>
  <p:clrMap bg1="lt1" tx1="dk1" bg2="lt2" tx2="dk2" accent1="accent1" accent2="accent2" accent3="accent3" accent4="accent4" accent5="accent5" accent6="accent6" hlink="hlink" folHlink="folHlink"/>
  <p:sldLayoutIdLst>
    <p:sldLayoutId id="2147484303" r:id="rId1"/>
    <p:sldLayoutId id="2147484304" r:id="rId2"/>
    <p:sldLayoutId id="2147484305" r:id="rId3"/>
    <p:sldLayoutId id="2147484306" r:id="rId4"/>
    <p:sldLayoutId id="2147484307" r:id="rId5"/>
    <p:sldLayoutId id="2147484308" r:id="rId6"/>
    <p:sldLayoutId id="2147484309" r:id="rId7"/>
    <p:sldLayoutId id="2147484310" r:id="rId8"/>
    <p:sldLayoutId id="2147484311" r:id="rId9"/>
    <p:sldLayoutId id="2147484312" r:id="rId10"/>
    <p:sldLayoutId id="2147484313"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129633991"/>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3763"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3764"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Osaka"/>
              <a:cs typeface="Osaka"/>
            </a:endParaRPr>
          </a:p>
        </p:txBody>
      </p:sp>
      <p:sp>
        <p:nvSpPr>
          <p:cNvPr id="373765"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rebuchet MS"/>
              <a:ea typeface="Osaka"/>
              <a:cs typeface="Osaka"/>
            </a:endParaRPr>
          </a:p>
        </p:txBody>
      </p:sp>
      <p:sp>
        <p:nvSpPr>
          <p:cNvPr id="373766"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ea typeface="Osaka" charset="0"/>
                <a:cs typeface="Osaka" charset="0"/>
              </a:defRPr>
            </a:lvl1pPr>
          </a:lstStyle>
          <a:p>
            <a:pPr defTabSz="914400" eaLnBrk="0" fontAlgn="base" hangingPunct="0">
              <a:spcBef>
                <a:spcPct val="0"/>
              </a:spcBef>
              <a:spcAft>
                <a:spcPct val="0"/>
              </a:spcAft>
              <a:defRPr/>
            </a:pPr>
            <a:fld id="{BFF6706C-F4C3-5240-B5A4-89BC7F24E87E}" type="slidenum">
              <a:rPr lang="en-US">
                <a:solidFill>
                  <a:srgbClr val="000000"/>
                </a:solidFill>
              </a:rPr>
              <a:pPr defTabSz="914400" eaLnBrk="0" fontAlgn="base" hangingPunct="0">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1178605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123618655"/>
      </p:ext>
    </p:extLst>
  </p:cSld>
  <p:clrMap bg1="lt1" tx1="dk1" bg2="lt2" tx2="dk2" accent1="accent1" accent2="accent2" accent3="accent3" accent4="accent4" accent5="accent5" accent6="accent6" hlink="hlink" folHlink="folHlink"/>
  <p:sldLayoutIdLst>
    <p:sldLayoutId id="2147484327" r:id="rId1"/>
    <p:sldLayoutId id="2147484328" r:id="rId2"/>
    <p:sldLayoutId id="2147484329" r:id="rId3"/>
    <p:sldLayoutId id="2147484330" r:id="rId4"/>
    <p:sldLayoutId id="2147484331" r:id="rId5"/>
    <p:sldLayoutId id="2147484332" r:id="rId6"/>
    <p:sldLayoutId id="2147484333" r:id="rId7"/>
    <p:sldLayoutId id="2147484334" r:id="rId8"/>
    <p:sldLayoutId id="2147484335" r:id="rId9"/>
    <p:sldLayoutId id="2147484336" r:id="rId10"/>
    <p:sldLayoutId id="214748433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1427203068"/>
      </p:ext>
    </p:extLst>
  </p:cSld>
  <p:clrMap bg1="lt1" tx1="dk1" bg2="lt2" tx2="dk2" accent1="accent1" accent2="accent2" accent3="accent3" accent4="accent4" accent5="accent5" accent6="accent6" hlink="hlink" folHlink="folHlink"/>
  <p:sldLayoutIdLst>
    <p:sldLayoutId id="2147484339" r:id="rId1"/>
    <p:sldLayoutId id="2147484340" r:id="rId2"/>
    <p:sldLayoutId id="2147484341" r:id="rId3"/>
    <p:sldLayoutId id="2147484342" r:id="rId4"/>
    <p:sldLayoutId id="2147484343" r:id="rId5"/>
    <p:sldLayoutId id="2147484344" r:id="rId6"/>
    <p:sldLayoutId id="2147484345" r:id="rId7"/>
    <p:sldLayoutId id="2147484346" r:id="rId8"/>
    <p:sldLayoutId id="2147484347" r:id="rId9"/>
    <p:sldLayoutId id="2147484348" r:id="rId10"/>
    <p:sldLayoutId id="214748434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182652413"/>
      </p:ext>
    </p:extLst>
  </p:cSld>
  <p:clrMap bg1="lt1" tx1="dk1" bg2="lt2" tx2="dk2" accent1="accent1" accent2="accent2" accent3="accent3" accent4="accent4" accent5="accent5" accent6="accent6" hlink="hlink" folHlink="folHlink"/>
  <p:sldLayoutIdLst>
    <p:sldLayoutId id="2147484351" r:id="rId1"/>
    <p:sldLayoutId id="2147484352" r:id="rId2"/>
    <p:sldLayoutId id="2147484353" r:id="rId3"/>
    <p:sldLayoutId id="2147484354" r:id="rId4"/>
    <p:sldLayoutId id="2147484355" r:id="rId5"/>
    <p:sldLayoutId id="2147484356" r:id="rId6"/>
    <p:sldLayoutId id="2147484357" r:id="rId7"/>
    <p:sldLayoutId id="2147484358" r:id="rId8"/>
    <p:sldLayoutId id="2147484359" r:id="rId9"/>
    <p:sldLayoutId id="2147484360" r:id="rId10"/>
    <p:sldLayoutId id="2147484361" r:id="rId11"/>
    <p:sldLayoutId id="2147484362" r:id="rId12"/>
    <p:sldLayoutId id="214748436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2667000" cy="6858000"/>
            <a:chOff x="0" y="0"/>
            <a:chExt cx="1680" cy="4320"/>
          </a:xfrm>
        </p:grpSpPr>
        <p:sp>
          <p:nvSpPr>
            <p:cNvPr id="50179" name="Rectangle 3"/>
            <p:cNvSpPr>
              <a:spLocks noChangeArrowheads="1"/>
            </p:cNvSpPr>
            <p:nvPr/>
          </p:nvSpPr>
          <p:spPr bwMode="hidden">
            <a:xfrm>
              <a:off x="1248" y="0"/>
              <a:ext cx="432" cy="4320"/>
            </a:xfrm>
            <a:prstGeom prst="rect">
              <a:avLst/>
            </a:prstGeom>
            <a:gradFill rotWithShape="0">
              <a:gsLst>
                <a:gs pos="0">
                  <a:schemeClr val="bg1">
                    <a:gamma/>
                    <a:shade val="45490"/>
                    <a:invGamma/>
                  </a:schemeClr>
                </a:gs>
                <a:gs pos="100000">
                  <a:schemeClr val="bg1"/>
                </a:gs>
              </a:gsLst>
              <a:lin ang="0" scaled="1"/>
            </a:gradFill>
            <a:ln w="9525">
              <a:noFill/>
              <a:miter lim="800000"/>
              <a:headEnd/>
              <a:tailEnd/>
            </a:ln>
            <a:effectLst/>
          </p:spPr>
          <p:txBody>
            <a:bodyPr wrap="none" anchor="ctr"/>
            <a:lstStyle/>
            <a:p>
              <a:pPr algn="ctr" defTabSz="914400" fontAlgn="base">
                <a:spcBef>
                  <a:spcPct val="0"/>
                </a:spcBef>
                <a:spcAft>
                  <a:spcPct val="0"/>
                </a:spcAft>
                <a:defRPr/>
              </a:pPr>
              <a:endParaRPr lang="en-US">
                <a:solidFill>
                  <a:srgbClr val="000000"/>
                </a:solidFill>
                <a:latin typeface="Arial" charset="0"/>
                <a:ea typeface="ＭＳ Ｐゴシック" charset="0"/>
                <a:cs typeface="ＭＳ Ｐゴシック" charset="0"/>
              </a:endParaRPr>
            </a:p>
          </p:txBody>
        </p:sp>
        <p:pic>
          <p:nvPicPr>
            <p:cNvPr id="1031" name="Picture 4" descr="slidemaster_med3"/>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1348"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50181" name="Rectangle 5"/>
          <p:cNvSpPr>
            <a:spLocks noGrp="1" noChangeArrowheads="1"/>
          </p:cNvSpPr>
          <p:nvPr>
            <p:ph type="title"/>
          </p:nvPr>
        </p:nvSpPr>
        <p:spPr bwMode="auto">
          <a:xfrm>
            <a:off x="2438400" y="228600"/>
            <a:ext cx="6400800" cy="1219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2" name="Rectangle 6"/>
          <p:cNvSpPr>
            <a:spLocks noGrp="1" noChangeArrowheads="1"/>
          </p:cNvSpPr>
          <p:nvPr>
            <p:ph type="body" idx="1"/>
          </p:nvPr>
        </p:nvSpPr>
        <p:spPr bwMode="auto">
          <a:xfrm>
            <a:off x="2438400" y="1600200"/>
            <a:ext cx="64008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0183" name="Rectangle 7"/>
          <p:cNvSpPr>
            <a:spLocks noGrp="1" noChangeArrowheads="1"/>
          </p:cNvSpPr>
          <p:nvPr>
            <p:ph type="dt" sz="half" idx="2"/>
          </p:nvPr>
        </p:nvSpPr>
        <p:spPr bwMode="auto">
          <a:xfrm>
            <a:off x="152400" y="6248400"/>
            <a:ext cx="19018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DDDDDD"/>
                  </a:outerShdw>
                </a:effectLst>
                <a:latin typeface="+mn-lt"/>
                <a:ea typeface="+mn-ea"/>
                <a:cs typeface="+mn-cs"/>
              </a:defRPr>
            </a:lvl1pPr>
          </a:lstStyle>
          <a:p>
            <a:pPr defTabSz="914400" fontAlgn="base">
              <a:spcBef>
                <a:spcPct val="0"/>
              </a:spcBef>
              <a:spcAft>
                <a:spcPct val="0"/>
              </a:spcAft>
              <a:defRPr/>
            </a:pPr>
            <a:endParaRPr lang="en-US">
              <a:solidFill>
                <a:srgbClr val="000000"/>
              </a:solidFill>
              <a:latin typeface="Arial"/>
            </a:endParaRPr>
          </a:p>
        </p:txBody>
      </p:sp>
    </p:spTree>
    <p:extLst>
      <p:ext uri="{BB962C8B-B14F-4D97-AF65-F5344CB8AC3E}">
        <p14:creationId xmlns:p14="http://schemas.microsoft.com/office/powerpoint/2010/main" val="257017182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spd="slow"/>
  <p:txStyles>
    <p:titleStyle>
      <a:lvl1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mj-lt"/>
          <a:ea typeface="ＭＳ Ｐゴシック" charset="0"/>
          <a:cs typeface="Geneva" charset="0"/>
        </a:defRPr>
      </a:lvl1pPr>
      <a:lvl2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2pPr>
      <a:lvl3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3pPr>
      <a:lvl4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4pPr>
      <a:lvl5pPr algn="l" rtl="0" eaLnBrk="0" fontAlgn="base" hangingPunct="0">
        <a:spcBef>
          <a:spcPct val="0"/>
        </a:spcBef>
        <a:spcAft>
          <a:spcPct val="0"/>
        </a:spcAft>
        <a:defRPr sz="3600">
          <a:solidFill>
            <a:schemeClr val="tx2"/>
          </a:solidFill>
          <a:effectLst>
            <a:outerShdw blurRad="38100" dist="38100" dir="2700000" algn="tl">
              <a:srgbClr val="DDDDDD"/>
            </a:outerShdw>
          </a:effectLst>
          <a:latin typeface="Arial" charset="0"/>
          <a:ea typeface="ＭＳ Ｐゴシック" charset="0"/>
          <a:cs typeface="Geneva" charset="0"/>
        </a:defRPr>
      </a:lvl5pPr>
      <a:lvl6pPr marL="4572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6pPr>
      <a:lvl7pPr marL="9144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7pPr>
      <a:lvl8pPr marL="13716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8pPr>
      <a:lvl9pPr marL="1828800" algn="l" rtl="0" fontAlgn="base">
        <a:spcBef>
          <a:spcPct val="0"/>
        </a:spcBef>
        <a:spcAft>
          <a:spcPct val="0"/>
        </a:spcAft>
        <a:defRPr sz="3600">
          <a:solidFill>
            <a:schemeClr val="tx2"/>
          </a:solidFill>
          <a:effectLst>
            <a:outerShdw blurRad="38100" dist="38100" dir="2700000" algn="tl">
              <a:srgbClr val="DDDDDD"/>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DDDDDD"/>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l"/>
        <a:defRPr sz="2800">
          <a:solidFill>
            <a:schemeClr val="tx1"/>
          </a:solidFill>
          <a:effectLst>
            <a:outerShdw blurRad="38100" dist="38100" dir="2700000" algn="tl">
              <a:srgbClr val="DDDDDD"/>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70000"/>
        <a:buFont typeface="Wingdings" charset="0"/>
        <a:buChar char="n"/>
        <a:defRPr sz="2400">
          <a:solidFill>
            <a:schemeClr val="tx1"/>
          </a:solidFill>
          <a:effectLst>
            <a:outerShdw blurRad="38100" dist="38100" dir="2700000" algn="tl">
              <a:srgbClr val="DDDDDD"/>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70000"/>
        <a:buFont typeface="Wingdings" charset="0"/>
        <a:buChar char="l"/>
        <a:defRPr sz="2000">
          <a:solidFill>
            <a:schemeClr val="tx1"/>
          </a:solidFill>
          <a:effectLst>
            <a:outerShdw blurRad="38100" dist="38100" dir="2700000" algn="tl">
              <a:srgbClr val="DDDDDD"/>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DDDDDD"/>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DDDDDD"/>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1917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917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mn-ea"/>
                <a:cs typeface="+mn-cs"/>
              </a:defRPr>
            </a:lvl1pPr>
          </a:lstStyle>
          <a:p>
            <a:pPr defTabSz="914400" fontAlgn="base">
              <a:spcBef>
                <a:spcPct val="0"/>
              </a:spcBef>
              <a:spcAft>
                <a:spcPct val="0"/>
              </a:spcAft>
              <a:defRPr/>
            </a:pPr>
            <a:endParaRPr lang="en-GB">
              <a:latin typeface="Times New Roman"/>
              <a:ea typeface="Times New Roman"/>
              <a:cs typeface="Times New Roman"/>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defTabSz="914400" fontAlgn="base">
              <a:spcBef>
                <a:spcPct val="0"/>
              </a:spcBef>
              <a:spcAft>
                <a:spcPct val="0"/>
              </a:spcAft>
              <a:defRPr/>
            </a:pPr>
            <a:fld id="{D13E7A41-24EA-7E4B-87C0-F3811C60F276}" type="slidenum">
              <a:rPr lang="en-GB">
                <a:ea typeface="ＭＳ Ｐゴシック" charset="0"/>
              </a:rPr>
              <a:pPr defTabSz="914400" fontAlgn="base">
                <a:spcBef>
                  <a:spcPct val="0"/>
                </a:spcBef>
                <a:spcAft>
                  <a:spcPct val="0"/>
                </a:spcAft>
                <a:defRPr/>
              </a:pPr>
              <a:t>‹#›</a:t>
            </a:fld>
            <a:endParaRPr lang="en-GB">
              <a:ea typeface="ＭＳ Ｐゴシック" charset="0"/>
            </a:endParaRPr>
          </a:p>
        </p:txBody>
      </p:sp>
    </p:spTree>
    <p:extLst>
      <p:ext uri="{BB962C8B-B14F-4D97-AF65-F5344CB8AC3E}">
        <p14:creationId xmlns:p14="http://schemas.microsoft.com/office/powerpoint/2010/main" val="384568753"/>
      </p:ext>
    </p:extLst>
  </p:cSld>
  <p:clrMap bg1="lt1" tx1="dk1" bg2="lt2" tx2="dk2" accent1="accent1" accent2="accent2" accent3="accent3" accent4="accent4" accent5="accent5" accent6="accent6" hlink="hlink" folHlink="folHlink"/>
  <p:sldLayoutIdLst>
    <p:sldLayoutId id="2147483721"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2700000" scaled="1"/>
        </a:gradFill>
        <a:effectLst/>
      </p:bgPr>
    </p:bg>
    <p:spTree>
      <p:nvGrpSpPr>
        <p:cNvPr id="1" name=""/>
        <p:cNvGrpSpPr/>
        <p:nvPr/>
      </p:nvGrpSpPr>
      <p:grpSpPr>
        <a:xfrm>
          <a:off x="0" y="0"/>
          <a:ext cx="0" cy="0"/>
          <a:chOff x="0" y="0"/>
          <a:chExt cx="0" cy="0"/>
        </a:xfrm>
      </p:grpSpPr>
      <p:grpSp>
        <p:nvGrpSpPr>
          <p:cNvPr id="295938" name="Group 1026"/>
          <p:cNvGrpSpPr>
            <a:grpSpLocks/>
          </p:cNvGrpSpPr>
          <p:nvPr/>
        </p:nvGrpSpPr>
        <p:grpSpPr bwMode="auto">
          <a:xfrm>
            <a:off x="-496888" y="1308100"/>
            <a:ext cx="10429876" cy="5908675"/>
            <a:chOff x="-313" y="824"/>
            <a:chExt cx="6570" cy="3722"/>
          </a:xfrm>
        </p:grpSpPr>
        <p:sp>
          <p:nvSpPr>
            <p:cNvPr id="65539" name="Rectangle 1027"/>
            <p:cNvSpPr>
              <a:spLocks noChangeArrowheads="1"/>
            </p:cNvSpPr>
            <p:nvPr userDrawn="1"/>
          </p:nvSpPr>
          <p:spPr bwMode="hidden">
            <a:xfrm rot="20798144" flipV="1">
              <a:off x="-14" y="1033"/>
              <a:ext cx="1744"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0" name="Rectangle 1028"/>
            <p:cNvSpPr>
              <a:spLocks noChangeArrowheads="1"/>
            </p:cNvSpPr>
            <p:nvPr userDrawn="1"/>
          </p:nvSpPr>
          <p:spPr bwMode="hidden">
            <a:xfrm rot="20774366" flipV="1">
              <a:off x="-24" y="1127"/>
              <a:ext cx="203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1" name="Rectangle 1029"/>
            <p:cNvSpPr>
              <a:spLocks noChangeArrowheads="1"/>
            </p:cNvSpPr>
            <p:nvPr userDrawn="1"/>
          </p:nvSpPr>
          <p:spPr bwMode="hidden">
            <a:xfrm rot="20757421" flipV="1">
              <a:off x="-27" y="1198"/>
              <a:ext cx="224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2" name="Rectangle 1030"/>
            <p:cNvSpPr>
              <a:spLocks noChangeArrowheads="1"/>
            </p:cNvSpPr>
            <p:nvPr userDrawn="1"/>
          </p:nvSpPr>
          <p:spPr bwMode="hidden">
            <a:xfrm rot="20684206" flipV="1">
              <a:off x="-43" y="1283"/>
              <a:ext cx="2476"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3" name="Rectangle 1031"/>
            <p:cNvSpPr>
              <a:spLocks noChangeArrowheads="1"/>
            </p:cNvSpPr>
            <p:nvPr userDrawn="1"/>
          </p:nvSpPr>
          <p:spPr bwMode="hidden">
            <a:xfrm rot="20631226" flipV="1">
              <a:off x="-51" y="1397"/>
              <a:ext cx="2770"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4" name="Rectangle 1032"/>
            <p:cNvSpPr>
              <a:spLocks noChangeArrowheads="1"/>
            </p:cNvSpPr>
            <p:nvPr userDrawn="1"/>
          </p:nvSpPr>
          <p:spPr bwMode="hidden">
            <a:xfrm rot="20554235" flipV="1">
              <a:off x="-65" y="1523"/>
              <a:ext cx="3058"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5" name="Rectangle 1033"/>
            <p:cNvSpPr>
              <a:spLocks noChangeArrowheads="1"/>
            </p:cNvSpPr>
            <p:nvPr userDrawn="1"/>
          </p:nvSpPr>
          <p:spPr bwMode="hidden">
            <a:xfrm rot="20466593" flipV="1">
              <a:off x="-93" y="1694"/>
              <a:ext cx="3403" cy="6"/>
            </a:xfrm>
            <a:prstGeom prst="rect">
              <a:avLst/>
            </a:prstGeom>
            <a:gradFill rotWithShape="0">
              <a:gsLst>
                <a:gs pos="0">
                  <a:schemeClr val="bg1">
                    <a:gamma/>
                    <a:shade val="90980"/>
                    <a:invGamma/>
                  </a:schemeClr>
                </a:gs>
                <a:gs pos="100000">
                  <a:schemeClr val="bg1"/>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6" name="Rectangle 1034"/>
            <p:cNvSpPr>
              <a:spLocks noChangeArrowheads="1"/>
            </p:cNvSpPr>
            <p:nvPr userDrawn="1"/>
          </p:nvSpPr>
          <p:spPr bwMode="hidden">
            <a:xfrm rot="20343219" flipV="1">
              <a:off x="-99" y="1863"/>
              <a:ext cx="3749" cy="6"/>
            </a:xfrm>
            <a:prstGeom prst="rect">
              <a:avLst/>
            </a:prstGeom>
            <a:gradFill rotWithShape="0">
              <a:gsLst>
                <a:gs pos="0">
                  <a:schemeClr val="bg1"/>
                </a:gs>
                <a:gs pos="100000">
                  <a:schemeClr val="bg1">
                    <a:gamma/>
                    <a:shade val="8470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7" name="Rectangle 1035"/>
            <p:cNvSpPr>
              <a:spLocks noChangeArrowheads="1"/>
            </p:cNvSpPr>
            <p:nvPr userDrawn="1"/>
          </p:nvSpPr>
          <p:spPr bwMode="hidden">
            <a:xfrm rot="20211065" flipV="1">
              <a:off x="-165" y="2053"/>
              <a:ext cx="4209" cy="6"/>
            </a:xfrm>
            <a:prstGeom prst="rect">
              <a:avLst/>
            </a:prstGeom>
            <a:gradFill rotWithShape="0">
              <a:gsLst>
                <a:gs pos="0">
                  <a:schemeClr val="bg1"/>
                </a:gs>
                <a:gs pos="100000">
                  <a:schemeClr val="bg1">
                    <a:gamma/>
                    <a:shade val="7568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8" name="Rectangle 1036"/>
            <p:cNvSpPr>
              <a:spLocks noChangeArrowheads="1"/>
            </p:cNvSpPr>
            <p:nvPr userDrawn="1"/>
          </p:nvSpPr>
          <p:spPr bwMode="hidden">
            <a:xfrm rot="20102912" flipV="1">
              <a:off x="-214" y="2289"/>
              <a:ext cx="4612"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49" name="Rectangle 1037"/>
            <p:cNvSpPr>
              <a:spLocks noChangeArrowheads="1"/>
            </p:cNvSpPr>
            <p:nvPr userDrawn="1"/>
          </p:nvSpPr>
          <p:spPr bwMode="hidden">
            <a:xfrm rot="19923405" flipV="1">
              <a:off x="-313" y="2617"/>
              <a:ext cx="5200"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0" name="Rectangle 1038"/>
            <p:cNvSpPr>
              <a:spLocks noChangeArrowheads="1"/>
            </p:cNvSpPr>
            <p:nvPr userDrawn="1"/>
          </p:nvSpPr>
          <p:spPr bwMode="hidden">
            <a:xfrm rot="19686284" flipV="1">
              <a:off x="9" y="2881"/>
              <a:ext cx="5401" cy="6"/>
            </a:xfrm>
            <a:prstGeom prst="rect">
              <a:avLst/>
            </a:prstGeom>
            <a:gradFill rotWithShape="0">
              <a:gsLst>
                <a:gs pos="0">
                  <a:schemeClr val="bg1"/>
                </a:gs>
                <a:gs pos="100000">
                  <a:schemeClr val="bg1">
                    <a:gamma/>
                    <a:shade val="46275"/>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1" name="Rectangle 1039"/>
            <p:cNvSpPr>
              <a:spLocks noChangeArrowheads="1"/>
            </p:cNvSpPr>
            <p:nvPr userDrawn="1"/>
          </p:nvSpPr>
          <p:spPr bwMode="hidden">
            <a:xfrm rot="19383534" flipV="1">
              <a:off x="1319" y="2928"/>
              <a:ext cx="4612" cy="6"/>
            </a:xfrm>
            <a:prstGeom prst="rect">
              <a:avLst/>
            </a:prstGeom>
            <a:gradFill rotWithShape="0">
              <a:gsLst>
                <a:gs pos="0">
                  <a:schemeClr val="bg1"/>
                </a:gs>
                <a:gs pos="100000">
                  <a:schemeClr val="bg1">
                    <a:gamma/>
                    <a:shade val="30196"/>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2" name="Rectangle 1040"/>
            <p:cNvSpPr>
              <a:spLocks noChangeArrowheads="1"/>
            </p:cNvSpPr>
            <p:nvPr userDrawn="1"/>
          </p:nvSpPr>
          <p:spPr bwMode="hidden">
            <a:xfrm rot="18994182" flipV="1">
              <a:off x="2681" y="3071"/>
              <a:ext cx="3576" cy="6"/>
            </a:xfrm>
            <a:prstGeom prst="rect">
              <a:avLst/>
            </a:prstGeom>
            <a:gradFill rotWithShape="0">
              <a:gsLst>
                <a:gs pos="0">
                  <a:schemeClr val="bg1"/>
                </a:gs>
                <a:gs pos="100000">
                  <a:schemeClr val="bg1">
                    <a:gamma/>
                    <a:shade val="313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3" name="Rectangle 1041"/>
            <p:cNvSpPr>
              <a:spLocks noChangeArrowheads="1"/>
            </p:cNvSpPr>
            <p:nvPr userDrawn="1"/>
          </p:nvSpPr>
          <p:spPr bwMode="hidden">
            <a:xfrm rot="18603245" flipV="1">
              <a:off x="4053" y="3503"/>
              <a:ext cx="2079"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4" name="Rectangle 1042"/>
            <p:cNvSpPr>
              <a:spLocks noChangeArrowheads="1"/>
            </p:cNvSpPr>
            <p:nvPr userDrawn="1"/>
          </p:nvSpPr>
          <p:spPr bwMode="hidden">
            <a:xfrm rot="39991575" flipH="1" flipV="1">
              <a:off x="5368" y="4167"/>
              <a:ext cx="501" cy="6"/>
            </a:xfrm>
            <a:prstGeom prst="rect">
              <a:avLst/>
            </a:prstGeom>
            <a:gradFill rotWithShape="0">
              <a:gsLst>
                <a:gs pos="0">
                  <a:schemeClr val="bg1"/>
                </a:gs>
                <a:gs pos="100000">
                  <a:schemeClr val="bg1">
                    <a:gamma/>
                    <a:shade val="0"/>
                    <a:invGamma/>
                  </a:schemeClr>
                </a:gs>
              </a:gsLst>
              <a:lin ang="2700000" scaled="1"/>
            </a:gradFill>
            <a:ln w="9525">
              <a:noFill/>
              <a:miter lim="800000"/>
              <a:headEnd/>
              <a:tailEnd/>
            </a:ln>
            <a:effectLst/>
          </p:spPr>
          <p:txBody>
            <a:bodyPr rot="10800000" vert="eaVert"/>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5" name="Rectangle 1043"/>
            <p:cNvSpPr>
              <a:spLocks noChangeArrowheads="1"/>
            </p:cNvSpPr>
            <p:nvPr userDrawn="1"/>
          </p:nvSpPr>
          <p:spPr bwMode="hidden">
            <a:xfrm rot="-20541361">
              <a:off x="-146" y="2360"/>
              <a:ext cx="6046"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6" name="Rectangle 1044"/>
            <p:cNvSpPr>
              <a:spLocks noChangeArrowheads="1"/>
            </p:cNvSpPr>
            <p:nvPr userDrawn="1"/>
          </p:nvSpPr>
          <p:spPr bwMode="hidden">
            <a:xfrm rot="-20036206">
              <a:off x="-198" y="3396"/>
              <a:ext cx="4142"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7" name="Rectangle 1045"/>
            <p:cNvSpPr>
              <a:spLocks noChangeArrowheads="1"/>
            </p:cNvSpPr>
            <p:nvPr userDrawn="1"/>
          </p:nvSpPr>
          <p:spPr bwMode="hidden">
            <a:xfrm rot="1732981">
              <a:off x="-165" y="3624"/>
              <a:ext cx="2804" cy="6"/>
            </a:xfrm>
            <a:prstGeom prst="rect">
              <a:avLst/>
            </a:prstGeom>
            <a:gradFill rotWithShape="0">
              <a:gsLst>
                <a:gs pos="0">
                  <a:schemeClr val="bg1"/>
                </a:gs>
                <a:gs pos="100000">
                  <a:schemeClr val="bg1">
                    <a:gamma/>
                    <a:shade val="63529"/>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8" name="Rectangle 1046"/>
            <p:cNvSpPr>
              <a:spLocks noChangeArrowheads="1"/>
            </p:cNvSpPr>
            <p:nvPr userDrawn="1"/>
          </p:nvSpPr>
          <p:spPr bwMode="hidden">
            <a:xfrm rot="1969083">
              <a:off x="-110" y="3922"/>
              <a:ext cx="1400" cy="6"/>
            </a:xfrm>
            <a:prstGeom prst="rect">
              <a:avLst/>
            </a:prstGeom>
            <a:gradFill rotWithShape="0">
              <a:gsLst>
                <a:gs pos="0">
                  <a:schemeClr val="bg1"/>
                </a:gs>
                <a:gs pos="100000">
                  <a:schemeClr val="bg1">
                    <a:gamma/>
                    <a:shade val="6980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59" name="Rectangle 1047"/>
            <p:cNvSpPr>
              <a:spLocks noChangeArrowheads="1"/>
            </p:cNvSpPr>
            <p:nvPr userDrawn="1"/>
          </p:nvSpPr>
          <p:spPr bwMode="hidden">
            <a:xfrm rot="-20213826">
              <a:off x="-216" y="3221"/>
              <a:ext cx="5477" cy="6"/>
            </a:xfrm>
            <a:prstGeom prst="rect">
              <a:avLst/>
            </a:prstGeom>
            <a:gradFill rotWithShape="0">
              <a:gsLst>
                <a:gs pos="0">
                  <a:schemeClr val="bg1"/>
                </a:gs>
                <a:gs pos="100000">
                  <a:schemeClr val="bg1">
                    <a:gamma/>
                    <a:shade val="4862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0" name="Rectangle 1048"/>
            <p:cNvSpPr>
              <a:spLocks noChangeArrowheads="1"/>
            </p:cNvSpPr>
            <p:nvPr userDrawn="1"/>
          </p:nvSpPr>
          <p:spPr bwMode="hidden">
            <a:xfrm rot="22583969">
              <a:off x="-115" y="2129"/>
              <a:ext cx="6016" cy="6"/>
            </a:xfrm>
            <a:prstGeom prst="rect">
              <a:avLst/>
            </a:prstGeom>
            <a:gradFill rotWithShape="0">
              <a:gsLst>
                <a:gs pos="0">
                  <a:schemeClr val="bg1"/>
                </a:gs>
                <a:gs pos="100000">
                  <a:schemeClr val="bg1">
                    <a:gamma/>
                    <a:shade val="57647"/>
                    <a:invGamma/>
                  </a:schemeClr>
                </a:gs>
              </a:gsLst>
              <a:lin ang="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1" name="Rectangle 1049"/>
            <p:cNvSpPr>
              <a:spLocks noChangeArrowheads="1"/>
            </p:cNvSpPr>
            <p:nvPr userDrawn="1"/>
          </p:nvSpPr>
          <p:spPr bwMode="hidden">
            <a:xfrm rot="930109" flipV="1">
              <a:off x="80" y="1946"/>
              <a:ext cx="575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2" name="Rectangle 1050"/>
            <p:cNvSpPr>
              <a:spLocks noChangeArrowheads="1"/>
            </p:cNvSpPr>
            <p:nvPr userDrawn="1"/>
          </p:nvSpPr>
          <p:spPr bwMode="hidden">
            <a:xfrm rot="-20731987">
              <a:off x="374" y="1802"/>
              <a:ext cx="5475"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3" name="Rectangle 1051"/>
            <p:cNvSpPr>
              <a:spLocks noChangeArrowheads="1"/>
            </p:cNvSpPr>
            <p:nvPr userDrawn="1"/>
          </p:nvSpPr>
          <p:spPr bwMode="hidden">
            <a:xfrm rot="-64024402">
              <a:off x="848" y="1582"/>
              <a:ext cx="4976"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4" name="Rectangle 1052"/>
            <p:cNvSpPr>
              <a:spLocks noChangeArrowheads="1"/>
            </p:cNvSpPr>
            <p:nvPr userDrawn="1"/>
          </p:nvSpPr>
          <p:spPr bwMode="hidden">
            <a:xfrm rot="-42464612">
              <a:off x="1053" y="1476"/>
              <a:ext cx="4759"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5" name="Rectangle 1053"/>
            <p:cNvSpPr>
              <a:spLocks noChangeArrowheads="1"/>
            </p:cNvSpPr>
            <p:nvPr userDrawn="1"/>
          </p:nvSpPr>
          <p:spPr bwMode="hidden">
            <a:xfrm rot="-20907336">
              <a:off x="1244" y="1377"/>
              <a:ext cx="4557"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6" name="Rectangle 1054"/>
            <p:cNvSpPr>
              <a:spLocks noChangeArrowheads="1"/>
            </p:cNvSpPr>
            <p:nvPr userDrawn="1"/>
          </p:nvSpPr>
          <p:spPr bwMode="hidden">
            <a:xfrm rot="655690" flipV="1">
              <a:off x="1487" y="1305"/>
              <a:ext cx="431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7" name="Rectangle 1055"/>
            <p:cNvSpPr>
              <a:spLocks noChangeArrowheads="1"/>
            </p:cNvSpPr>
            <p:nvPr userDrawn="1"/>
          </p:nvSpPr>
          <p:spPr bwMode="hidden">
            <a:xfrm rot="636921" flipV="1">
              <a:off x="1650" y="1218"/>
              <a:ext cx="4154" cy="6"/>
            </a:xfrm>
            <a:prstGeom prst="rect">
              <a:avLst/>
            </a:prstGeom>
            <a:gradFill rotWithShape="0">
              <a:gsLst>
                <a:gs pos="0">
                  <a:schemeClr val="bg1"/>
                </a:gs>
                <a:gs pos="100000">
                  <a:schemeClr val="bg1">
                    <a:gamma/>
                    <a:shade val="66667"/>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8" name="Rectangle 1056"/>
            <p:cNvSpPr>
              <a:spLocks noChangeArrowheads="1"/>
            </p:cNvSpPr>
            <p:nvPr userDrawn="1"/>
          </p:nvSpPr>
          <p:spPr bwMode="hidden">
            <a:xfrm rot="803987" flipV="1">
              <a:off x="611" y="1684"/>
              <a:ext cx="5204" cy="6"/>
            </a:xfrm>
            <a:prstGeom prst="rect">
              <a:avLst/>
            </a:prstGeom>
            <a:gradFill rotWithShape="0">
              <a:gsLst>
                <a:gs pos="0">
                  <a:schemeClr val="bg1"/>
                </a:gs>
                <a:gs pos="100000">
                  <a:schemeClr val="bg1">
                    <a:gamma/>
                    <a:shade val="60784"/>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69" name="Rectangle 1057"/>
            <p:cNvSpPr>
              <a:spLocks noChangeArrowheads="1"/>
            </p:cNvSpPr>
            <p:nvPr userDrawn="1"/>
          </p:nvSpPr>
          <p:spPr bwMode="hidden">
            <a:xfrm rot="1273217" flipV="1">
              <a:off x="-204" y="2976"/>
              <a:ext cx="6150" cy="6"/>
            </a:xfrm>
            <a:prstGeom prst="rect">
              <a:avLst/>
            </a:prstGeom>
            <a:gradFill rotWithShape="0">
              <a:gsLst>
                <a:gs pos="0">
                  <a:schemeClr val="bg1"/>
                </a:gs>
                <a:gs pos="100000">
                  <a:schemeClr val="bg1">
                    <a:gamma/>
                    <a:shade val="54510"/>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0" name="Rectangle 1058"/>
            <p:cNvSpPr>
              <a:spLocks noChangeArrowheads="1"/>
            </p:cNvSpPr>
            <p:nvPr userDrawn="1"/>
          </p:nvSpPr>
          <p:spPr bwMode="hidden">
            <a:xfrm rot="1169729" flipV="1">
              <a:off x="-174" y="2663"/>
              <a:ext cx="6104" cy="6"/>
            </a:xfrm>
            <a:prstGeom prst="rect">
              <a:avLst/>
            </a:prstGeom>
            <a:gradFill rotWithShape="0">
              <a:gsLst>
                <a:gs pos="0">
                  <a:schemeClr val="bg1"/>
                </a:gs>
                <a:gs pos="100000">
                  <a:schemeClr val="bg1">
                    <a:gamma/>
                    <a:shade val="51373"/>
                    <a:invGamma/>
                  </a:schemeClr>
                </a:gs>
              </a:gsLst>
              <a:lin ang="2700000" scaled="1"/>
            </a:gradFill>
            <a:ln w="9525">
              <a:noFill/>
              <a:miter lim="800000"/>
              <a:headEnd/>
              <a:tailEnd/>
            </a:ln>
            <a:effectLst/>
          </p:spPr>
          <p:txBody>
            <a:bodyPr rot="10800000"/>
            <a:lstStyle/>
            <a:p>
              <a:pPr algn="ctr" defTabSz="914400" fontAlgn="base">
                <a:spcBef>
                  <a:spcPct val="0"/>
                </a:spcBef>
                <a:spcAft>
                  <a:spcPct val="0"/>
                </a:spcAft>
                <a:defRPr/>
              </a:pPr>
              <a:endParaRPr lang="en-US">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65571" name="Oval 1059"/>
            <p:cNvSpPr>
              <a:spLocks noChangeArrowheads="1"/>
            </p:cNvSpPr>
            <p:nvPr/>
          </p:nvSpPr>
          <p:spPr bwMode="hidden">
            <a:xfrm>
              <a:off x="740" y="3359"/>
              <a:ext cx="168" cy="9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2" name="Oval 1060"/>
            <p:cNvSpPr>
              <a:spLocks noChangeArrowheads="1"/>
            </p:cNvSpPr>
            <p:nvPr/>
          </p:nvSpPr>
          <p:spPr bwMode="hidden">
            <a:xfrm>
              <a:off x="236" y="3074"/>
              <a:ext cx="168" cy="9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3" name="Oval 1061"/>
            <p:cNvSpPr>
              <a:spLocks noChangeArrowheads="1"/>
            </p:cNvSpPr>
            <p:nvPr/>
          </p:nvSpPr>
          <p:spPr bwMode="hidden">
            <a:xfrm>
              <a:off x="159" y="3652"/>
              <a:ext cx="196" cy="106"/>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4" name="Oval 1062"/>
            <p:cNvSpPr>
              <a:spLocks noChangeArrowheads="1"/>
            </p:cNvSpPr>
            <p:nvPr/>
          </p:nvSpPr>
          <p:spPr bwMode="hidden">
            <a:xfrm>
              <a:off x="2077" y="2661"/>
              <a:ext cx="156" cy="8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5" name="Oval 1063"/>
            <p:cNvSpPr>
              <a:spLocks noChangeArrowheads="1"/>
            </p:cNvSpPr>
            <p:nvPr/>
          </p:nvSpPr>
          <p:spPr bwMode="hidden">
            <a:xfrm>
              <a:off x="1223" y="3076"/>
              <a:ext cx="168" cy="9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6" name="Oval 1064"/>
            <p:cNvSpPr>
              <a:spLocks noChangeArrowheads="1"/>
            </p:cNvSpPr>
            <p:nvPr/>
          </p:nvSpPr>
          <p:spPr bwMode="hidden">
            <a:xfrm>
              <a:off x="1686" y="2857"/>
              <a:ext cx="156" cy="9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7" name="Oval 1065"/>
            <p:cNvSpPr>
              <a:spLocks noChangeArrowheads="1"/>
            </p:cNvSpPr>
            <p:nvPr/>
          </p:nvSpPr>
          <p:spPr bwMode="hidden">
            <a:xfrm>
              <a:off x="750" y="2839"/>
              <a:ext cx="151"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8" name="Oval 1066"/>
            <p:cNvSpPr>
              <a:spLocks noChangeArrowheads="1"/>
            </p:cNvSpPr>
            <p:nvPr/>
          </p:nvSpPr>
          <p:spPr bwMode="hidden">
            <a:xfrm>
              <a:off x="367" y="2656"/>
              <a:ext cx="150" cy="84"/>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79" name="Oval 1067"/>
            <p:cNvSpPr>
              <a:spLocks noChangeArrowheads="1"/>
            </p:cNvSpPr>
            <p:nvPr/>
          </p:nvSpPr>
          <p:spPr bwMode="hidden">
            <a:xfrm>
              <a:off x="1172" y="2642"/>
              <a:ext cx="156" cy="8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0" name="Oval 1068"/>
            <p:cNvSpPr>
              <a:spLocks noChangeArrowheads="1"/>
            </p:cNvSpPr>
            <p:nvPr/>
          </p:nvSpPr>
          <p:spPr bwMode="hidden">
            <a:xfrm>
              <a:off x="2401" y="2485"/>
              <a:ext cx="156" cy="83"/>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1" name="Oval 1069"/>
            <p:cNvSpPr>
              <a:spLocks noChangeArrowheads="1"/>
            </p:cNvSpPr>
            <p:nvPr/>
          </p:nvSpPr>
          <p:spPr bwMode="hidden">
            <a:xfrm>
              <a:off x="1910" y="2314"/>
              <a:ext cx="134" cy="73"/>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2" name="Oval 1070"/>
            <p:cNvSpPr>
              <a:spLocks noChangeArrowheads="1"/>
            </p:cNvSpPr>
            <p:nvPr/>
          </p:nvSpPr>
          <p:spPr bwMode="hidden">
            <a:xfrm>
              <a:off x="2254" y="2154"/>
              <a:ext cx="134"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3" name="Oval 1071"/>
            <p:cNvSpPr>
              <a:spLocks noChangeArrowheads="1"/>
            </p:cNvSpPr>
            <p:nvPr/>
          </p:nvSpPr>
          <p:spPr bwMode="hidden">
            <a:xfrm>
              <a:off x="2742" y="2305"/>
              <a:ext cx="140" cy="72"/>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4" name="Oval 1072"/>
            <p:cNvSpPr>
              <a:spLocks noChangeArrowheads="1"/>
            </p:cNvSpPr>
            <p:nvPr/>
          </p:nvSpPr>
          <p:spPr bwMode="hidden">
            <a:xfrm>
              <a:off x="2812" y="1898"/>
              <a:ext cx="129"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5" name="Oval 1073"/>
            <p:cNvSpPr>
              <a:spLocks noChangeArrowheads="1"/>
            </p:cNvSpPr>
            <p:nvPr/>
          </p:nvSpPr>
          <p:spPr bwMode="hidden">
            <a:xfrm>
              <a:off x="3721" y="1792"/>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6" name="Oval 1074"/>
            <p:cNvSpPr>
              <a:spLocks noChangeArrowheads="1"/>
            </p:cNvSpPr>
            <p:nvPr/>
          </p:nvSpPr>
          <p:spPr bwMode="hidden">
            <a:xfrm>
              <a:off x="3528" y="1896"/>
              <a:ext cx="128" cy="61"/>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7" name="Oval 1075"/>
            <p:cNvSpPr>
              <a:spLocks noChangeArrowheads="1"/>
            </p:cNvSpPr>
            <p:nvPr/>
          </p:nvSpPr>
          <p:spPr bwMode="hidden">
            <a:xfrm>
              <a:off x="3064" y="1778"/>
              <a:ext cx="128" cy="6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8" name="Oval 1076"/>
            <p:cNvSpPr>
              <a:spLocks noChangeArrowheads="1"/>
            </p:cNvSpPr>
            <p:nvPr/>
          </p:nvSpPr>
          <p:spPr bwMode="hidden">
            <a:xfrm>
              <a:off x="3277" y="2024"/>
              <a:ext cx="134" cy="73"/>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89" name="Oval 1077"/>
            <p:cNvSpPr>
              <a:spLocks noChangeArrowheads="1"/>
            </p:cNvSpPr>
            <p:nvPr/>
          </p:nvSpPr>
          <p:spPr bwMode="hidden">
            <a:xfrm>
              <a:off x="3027" y="2160"/>
              <a:ext cx="133" cy="61"/>
            </a:xfrm>
            <a:prstGeom prst="ellipse">
              <a:avLst/>
            </a:prstGeom>
            <a:gradFill rotWithShape="0">
              <a:gsLst>
                <a:gs pos="0">
                  <a:schemeClr val="bg1"/>
                </a:gs>
                <a:gs pos="100000">
                  <a:schemeClr val="bg1">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0" name="Oval 1078"/>
            <p:cNvSpPr>
              <a:spLocks noChangeArrowheads="1"/>
            </p:cNvSpPr>
            <p:nvPr/>
          </p:nvSpPr>
          <p:spPr bwMode="hidden">
            <a:xfrm>
              <a:off x="1569" y="2453"/>
              <a:ext cx="150" cy="9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1" name="Oval 1079"/>
            <p:cNvSpPr>
              <a:spLocks noChangeArrowheads="1"/>
            </p:cNvSpPr>
            <p:nvPr/>
          </p:nvSpPr>
          <p:spPr bwMode="hidden">
            <a:xfrm>
              <a:off x="1863" y="2028"/>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2" name="Oval 1080"/>
            <p:cNvSpPr>
              <a:spLocks noChangeArrowheads="1"/>
            </p:cNvSpPr>
            <p:nvPr/>
          </p:nvSpPr>
          <p:spPr bwMode="hidden">
            <a:xfrm>
              <a:off x="1513" y="2175"/>
              <a:ext cx="139" cy="6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3" name="Oval 1081"/>
            <p:cNvSpPr>
              <a:spLocks noChangeArrowheads="1"/>
            </p:cNvSpPr>
            <p:nvPr/>
          </p:nvSpPr>
          <p:spPr bwMode="hidden">
            <a:xfrm>
              <a:off x="1191" y="2311"/>
              <a:ext cx="134" cy="72"/>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4" name="Oval 1082"/>
            <p:cNvSpPr>
              <a:spLocks noChangeArrowheads="1"/>
            </p:cNvSpPr>
            <p:nvPr/>
          </p:nvSpPr>
          <p:spPr bwMode="hidden">
            <a:xfrm>
              <a:off x="1154" y="2047"/>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5" name="Oval 1083"/>
            <p:cNvSpPr>
              <a:spLocks noChangeArrowheads="1"/>
            </p:cNvSpPr>
            <p:nvPr/>
          </p:nvSpPr>
          <p:spPr bwMode="hidden">
            <a:xfrm>
              <a:off x="1142" y="1803"/>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6" name="Oval 1084"/>
            <p:cNvSpPr>
              <a:spLocks noChangeArrowheads="1"/>
            </p:cNvSpPr>
            <p:nvPr/>
          </p:nvSpPr>
          <p:spPr bwMode="hidden">
            <a:xfrm>
              <a:off x="1500" y="1912"/>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7" name="Oval 1085"/>
            <p:cNvSpPr>
              <a:spLocks noChangeArrowheads="1"/>
            </p:cNvSpPr>
            <p:nvPr/>
          </p:nvSpPr>
          <p:spPr bwMode="hidden">
            <a:xfrm>
              <a:off x="1804" y="1801"/>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8" name="Oval 1086"/>
            <p:cNvSpPr>
              <a:spLocks noChangeArrowheads="1"/>
            </p:cNvSpPr>
            <p:nvPr/>
          </p:nvSpPr>
          <p:spPr bwMode="hidden">
            <a:xfrm>
              <a:off x="2159" y="1905"/>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599" name="Oval 1087"/>
            <p:cNvSpPr>
              <a:spLocks noChangeArrowheads="1"/>
            </p:cNvSpPr>
            <p:nvPr/>
          </p:nvSpPr>
          <p:spPr bwMode="hidden">
            <a:xfrm>
              <a:off x="2432" y="1787"/>
              <a:ext cx="128"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0" name="Oval 1088"/>
            <p:cNvSpPr>
              <a:spLocks noChangeArrowheads="1"/>
            </p:cNvSpPr>
            <p:nvPr/>
          </p:nvSpPr>
          <p:spPr bwMode="hidden">
            <a:xfrm>
              <a:off x="470" y="2032"/>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1" name="Oval 1089"/>
            <p:cNvSpPr>
              <a:spLocks noChangeArrowheads="1"/>
            </p:cNvSpPr>
            <p:nvPr/>
          </p:nvSpPr>
          <p:spPr bwMode="hidden">
            <a:xfrm>
              <a:off x="68" y="2166"/>
              <a:ext cx="134" cy="73"/>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2" name="Oval 1090"/>
            <p:cNvSpPr>
              <a:spLocks noChangeArrowheads="1"/>
            </p:cNvSpPr>
            <p:nvPr/>
          </p:nvSpPr>
          <p:spPr bwMode="hidden">
            <a:xfrm>
              <a:off x="798" y="1916"/>
              <a:ext cx="128" cy="6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3" name="Oval 1091"/>
            <p:cNvSpPr>
              <a:spLocks noChangeArrowheads="1"/>
            </p:cNvSpPr>
            <p:nvPr/>
          </p:nvSpPr>
          <p:spPr bwMode="hidden">
            <a:xfrm>
              <a:off x="455" y="1797"/>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4" name="Oval 1092"/>
            <p:cNvSpPr>
              <a:spLocks noChangeArrowheads="1"/>
            </p:cNvSpPr>
            <p:nvPr/>
          </p:nvSpPr>
          <p:spPr bwMode="hidden">
            <a:xfrm>
              <a:off x="113" y="1901"/>
              <a:ext cx="128" cy="6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5" name="Oval 1093"/>
            <p:cNvSpPr>
              <a:spLocks noChangeArrowheads="1"/>
            </p:cNvSpPr>
            <p:nvPr/>
          </p:nvSpPr>
          <p:spPr bwMode="hidden">
            <a:xfrm>
              <a:off x="432" y="2323"/>
              <a:ext cx="139"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6" name="Oval 1094"/>
            <p:cNvSpPr>
              <a:spLocks noChangeArrowheads="1"/>
            </p:cNvSpPr>
            <p:nvPr/>
          </p:nvSpPr>
          <p:spPr bwMode="hidden">
            <a:xfrm>
              <a:off x="814" y="2178"/>
              <a:ext cx="134" cy="6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7" name="Oval 1095"/>
            <p:cNvSpPr>
              <a:spLocks noChangeArrowheads="1"/>
            </p:cNvSpPr>
            <p:nvPr/>
          </p:nvSpPr>
          <p:spPr bwMode="hidden">
            <a:xfrm>
              <a:off x="789" y="2472"/>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8" name="Oval 1096"/>
            <p:cNvSpPr>
              <a:spLocks noChangeArrowheads="1"/>
            </p:cNvSpPr>
            <p:nvPr/>
          </p:nvSpPr>
          <p:spPr bwMode="hidden">
            <a:xfrm>
              <a:off x="2544" y="2015"/>
              <a:ext cx="140" cy="72"/>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09" name="Oval 1097"/>
            <p:cNvSpPr>
              <a:spLocks noChangeArrowheads="1"/>
            </p:cNvSpPr>
            <p:nvPr/>
          </p:nvSpPr>
          <p:spPr bwMode="hidden">
            <a:xfrm>
              <a:off x="1457" y="1700"/>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0" name="Oval 1098"/>
            <p:cNvSpPr>
              <a:spLocks noChangeArrowheads="1"/>
            </p:cNvSpPr>
            <p:nvPr/>
          </p:nvSpPr>
          <p:spPr bwMode="hidden">
            <a:xfrm>
              <a:off x="1747"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1" name="Oval 1099"/>
            <p:cNvSpPr>
              <a:spLocks noChangeArrowheads="1"/>
            </p:cNvSpPr>
            <p:nvPr/>
          </p:nvSpPr>
          <p:spPr bwMode="hidden">
            <a:xfrm>
              <a:off x="1385"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2" name="Oval 1100"/>
            <p:cNvSpPr>
              <a:spLocks noChangeArrowheads="1"/>
            </p:cNvSpPr>
            <p:nvPr/>
          </p:nvSpPr>
          <p:spPr bwMode="hidden">
            <a:xfrm>
              <a:off x="1093" y="1595"/>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3" name="Oval 1101"/>
            <p:cNvSpPr>
              <a:spLocks noChangeArrowheads="1"/>
            </p:cNvSpPr>
            <p:nvPr/>
          </p:nvSpPr>
          <p:spPr bwMode="hidden">
            <a:xfrm>
              <a:off x="792" y="1690"/>
              <a:ext cx="124"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4" name="Oval 1102"/>
            <p:cNvSpPr>
              <a:spLocks noChangeArrowheads="1"/>
            </p:cNvSpPr>
            <p:nvPr/>
          </p:nvSpPr>
          <p:spPr bwMode="hidden">
            <a:xfrm>
              <a:off x="2011" y="1512"/>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5" name="Oval 1103"/>
            <p:cNvSpPr>
              <a:spLocks noChangeArrowheads="1"/>
            </p:cNvSpPr>
            <p:nvPr/>
          </p:nvSpPr>
          <p:spPr bwMode="hidden">
            <a:xfrm>
              <a:off x="2087" y="169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6" name="Oval 1104"/>
            <p:cNvSpPr>
              <a:spLocks noChangeArrowheads="1"/>
            </p:cNvSpPr>
            <p:nvPr/>
          </p:nvSpPr>
          <p:spPr bwMode="hidden">
            <a:xfrm>
              <a:off x="2345" y="1601"/>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7" name="Oval 1105"/>
            <p:cNvSpPr>
              <a:spLocks noChangeArrowheads="1"/>
            </p:cNvSpPr>
            <p:nvPr/>
          </p:nvSpPr>
          <p:spPr bwMode="hidden">
            <a:xfrm>
              <a:off x="2684" y="1686"/>
              <a:ext cx="123"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8" name="Oval 1106"/>
            <p:cNvSpPr>
              <a:spLocks noChangeArrowheads="1"/>
            </p:cNvSpPr>
            <p:nvPr/>
          </p:nvSpPr>
          <p:spPr bwMode="hidden">
            <a:xfrm>
              <a:off x="806" y="1512"/>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19" name="Oval 1107"/>
            <p:cNvSpPr>
              <a:spLocks noChangeArrowheads="1"/>
            </p:cNvSpPr>
            <p:nvPr/>
          </p:nvSpPr>
          <p:spPr bwMode="hidden">
            <a:xfrm>
              <a:off x="495" y="1597"/>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0" name="Oval 1108"/>
            <p:cNvSpPr>
              <a:spLocks noChangeArrowheads="1"/>
            </p:cNvSpPr>
            <p:nvPr/>
          </p:nvSpPr>
          <p:spPr bwMode="hidden">
            <a:xfrm>
              <a:off x="228" y="1508"/>
              <a:ext cx="123"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1" name="Oval 1109"/>
            <p:cNvSpPr>
              <a:spLocks noChangeArrowheads="1"/>
            </p:cNvSpPr>
            <p:nvPr/>
          </p:nvSpPr>
          <p:spPr bwMode="hidden">
            <a:xfrm>
              <a:off x="157" y="1698"/>
              <a:ext cx="123"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2" name="Oval 1110"/>
            <p:cNvSpPr>
              <a:spLocks noChangeArrowheads="1"/>
            </p:cNvSpPr>
            <p:nvPr/>
          </p:nvSpPr>
          <p:spPr bwMode="hidden">
            <a:xfrm>
              <a:off x="2887" y="1595"/>
              <a:ext cx="124"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3" name="Oval 1111"/>
            <p:cNvSpPr>
              <a:spLocks noChangeArrowheads="1"/>
            </p:cNvSpPr>
            <p:nvPr/>
          </p:nvSpPr>
          <p:spPr bwMode="hidden">
            <a:xfrm>
              <a:off x="3079" y="1511"/>
              <a:ext cx="124"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4" name="Oval 1112"/>
            <p:cNvSpPr>
              <a:spLocks noChangeArrowheads="1"/>
            </p:cNvSpPr>
            <p:nvPr/>
          </p:nvSpPr>
          <p:spPr bwMode="hidden">
            <a:xfrm>
              <a:off x="3270" y="1688"/>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5" name="Oval 1113"/>
            <p:cNvSpPr>
              <a:spLocks noChangeArrowheads="1"/>
            </p:cNvSpPr>
            <p:nvPr/>
          </p:nvSpPr>
          <p:spPr bwMode="hidden">
            <a:xfrm>
              <a:off x="3453" y="1599"/>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6" name="Oval 1114"/>
            <p:cNvSpPr>
              <a:spLocks noChangeArrowheads="1"/>
            </p:cNvSpPr>
            <p:nvPr/>
          </p:nvSpPr>
          <p:spPr bwMode="hidden">
            <a:xfrm>
              <a:off x="3651" y="1506"/>
              <a:ext cx="123"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7" name="Oval 1115"/>
            <p:cNvSpPr>
              <a:spLocks noChangeArrowheads="1"/>
            </p:cNvSpPr>
            <p:nvPr/>
          </p:nvSpPr>
          <p:spPr bwMode="hidden">
            <a:xfrm>
              <a:off x="4251" y="1513"/>
              <a:ext cx="124"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8" name="Oval 1116"/>
            <p:cNvSpPr>
              <a:spLocks noChangeArrowheads="1"/>
            </p:cNvSpPr>
            <p:nvPr/>
          </p:nvSpPr>
          <p:spPr bwMode="hidden">
            <a:xfrm>
              <a:off x="3901" y="1701"/>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29" name="Oval 1117"/>
            <p:cNvSpPr>
              <a:spLocks noChangeArrowheads="1"/>
            </p:cNvSpPr>
            <p:nvPr/>
          </p:nvSpPr>
          <p:spPr bwMode="hidden">
            <a:xfrm>
              <a:off x="4086" y="1608"/>
              <a:ext cx="128" cy="50"/>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0" name="Oval 1118"/>
            <p:cNvSpPr>
              <a:spLocks noChangeArrowheads="1"/>
            </p:cNvSpPr>
            <p:nvPr/>
          </p:nvSpPr>
          <p:spPr bwMode="hidden">
            <a:xfrm>
              <a:off x="1282" y="3653"/>
              <a:ext cx="196" cy="11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1" name="Oval 1119"/>
            <p:cNvSpPr>
              <a:spLocks noChangeArrowheads="1"/>
            </p:cNvSpPr>
            <p:nvPr/>
          </p:nvSpPr>
          <p:spPr bwMode="hidden">
            <a:xfrm>
              <a:off x="707" y="4014"/>
              <a:ext cx="191" cy="11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2" name="Oval 1120"/>
            <p:cNvSpPr>
              <a:spLocks noChangeArrowheads="1"/>
            </p:cNvSpPr>
            <p:nvPr/>
          </p:nvSpPr>
          <p:spPr bwMode="hidden">
            <a:xfrm>
              <a:off x="2229" y="309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3" name="Oval 1121"/>
            <p:cNvSpPr>
              <a:spLocks noChangeArrowheads="1"/>
            </p:cNvSpPr>
            <p:nvPr/>
          </p:nvSpPr>
          <p:spPr bwMode="hidden">
            <a:xfrm>
              <a:off x="2604" y="2867"/>
              <a:ext cx="156" cy="89"/>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4" name="Oval 1122"/>
            <p:cNvSpPr>
              <a:spLocks noChangeArrowheads="1"/>
            </p:cNvSpPr>
            <p:nvPr/>
          </p:nvSpPr>
          <p:spPr bwMode="hidden">
            <a:xfrm>
              <a:off x="2907" y="2668"/>
              <a:ext cx="156" cy="84"/>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5" name="Oval 1123"/>
            <p:cNvSpPr>
              <a:spLocks noChangeArrowheads="1"/>
            </p:cNvSpPr>
            <p:nvPr/>
          </p:nvSpPr>
          <p:spPr bwMode="hidden">
            <a:xfrm>
              <a:off x="3248" y="2454"/>
              <a:ext cx="150" cy="9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6" name="Oval 1124"/>
            <p:cNvSpPr>
              <a:spLocks noChangeArrowheads="1"/>
            </p:cNvSpPr>
            <p:nvPr/>
          </p:nvSpPr>
          <p:spPr bwMode="hidden">
            <a:xfrm>
              <a:off x="1801" y="3360"/>
              <a:ext cx="168" cy="95"/>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7" name="Oval 1125"/>
            <p:cNvSpPr>
              <a:spLocks noChangeArrowheads="1"/>
            </p:cNvSpPr>
            <p:nvPr/>
          </p:nvSpPr>
          <p:spPr bwMode="hidden">
            <a:xfrm>
              <a:off x="3512" y="2302"/>
              <a:ext cx="134" cy="73"/>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8" name="Oval 1126"/>
            <p:cNvSpPr>
              <a:spLocks noChangeArrowheads="1"/>
            </p:cNvSpPr>
            <p:nvPr/>
          </p:nvSpPr>
          <p:spPr bwMode="hidden">
            <a:xfrm>
              <a:off x="3980" y="2014"/>
              <a:ext cx="134" cy="72"/>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39" name="Oval 1127"/>
            <p:cNvSpPr>
              <a:spLocks noChangeArrowheads="1"/>
            </p:cNvSpPr>
            <p:nvPr/>
          </p:nvSpPr>
          <p:spPr bwMode="hidden">
            <a:xfrm>
              <a:off x="3753" y="2158"/>
              <a:ext cx="134" cy="6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0" name="Oval 1128"/>
            <p:cNvSpPr>
              <a:spLocks noChangeArrowheads="1"/>
            </p:cNvSpPr>
            <p:nvPr/>
          </p:nvSpPr>
          <p:spPr bwMode="hidden">
            <a:xfrm>
              <a:off x="4176" y="1898"/>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1" name="Oval 1129"/>
            <p:cNvSpPr>
              <a:spLocks noChangeArrowheads="1"/>
            </p:cNvSpPr>
            <p:nvPr/>
          </p:nvSpPr>
          <p:spPr bwMode="hidden">
            <a:xfrm>
              <a:off x="4338" y="1797"/>
              <a:ext cx="12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2" name="Oval 1130"/>
            <p:cNvSpPr>
              <a:spLocks noChangeArrowheads="1"/>
            </p:cNvSpPr>
            <p:nvPr/>
          </p:nvSpPr>
          <p:spPr bwMode="hidden">
            <a:xfrm>
              <a:off x="4505" y="1700"/>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3" name="Oval 1131"/>
            <p:cNvSpPr>
              <a:spLocks noChangeArrowheads="1"/>
            </p:cNvSpPr>
            <p:nvPr/>
          </p:nvSpPr>
          <p:spPr bwMode="hidden">
            <a:xfrm>
              <a:off x="4661" y="1603"/>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4" name="Oval 1132"/>
            <p:cNvSpPr>
              <a:spLocks noChangeArrowheads="1"/>
            </p:cNvSpPr>
            <p:nvPr/>
          </p:nvSpPr>
          <p:spPr bwMode="hidden">
            <a:xfrm>
              <a:off x="4803" y="1512"/>
              <a:ext cx="128" cy="51"/>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5" name="Oval 1133"/>
            <p:cNvSpPr>
              <a:spLocks noChangeArrowheads="1"/>
            </p:cNvSpPr>
            <p:nvPr/>
          </p:nvSpPr>
          <p:spPr bwMode="hidden">
            <a:xfrm>
              <a:off x="4930" y="1431"/>
              <a:ext cx="111" cy="50"/>
            </a:xfrm>
            <a:prstGeom prst="ellipse">
              <a:avLst/>
            </a:prstGeom>
            <a:gradFill rotWithShape="0">
              <a:gsLst>
                <a:gs pos="0">
                  <a:schemeClr val="bg2"/>
                </a:gs>
                <a:gs pos="100000">
                  <a:schemeClr val="bg2">
                    <a:gamma/>
                    <a:shade val="6078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6" name="Oval 1134"/>
            <p:cNvSpPr>
              <a:spLocks noChangeArrowheads="1"/>
            </p:cNvSpPr>
            <p:nvPr/>
          </p:nvSpPr>
          <p:spPr bwMode="hidden">
            <a:xfrm>
              <a:off x="3835" y="1430"/>
              <a:ext cx="112" cy="50"/>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7" name="Oval 1135"/>
            <p:cNvSpPr>
              <a:spLocks noChangeArrowheads="1"/>
            </p:cNvSpPr>
            <p:nvPr/>
          </p:nvSpPr>
          <p:spPr bwMode="hidden">
            <a:xfrm>
              <a:off x="3286" y="1430"/>
              <a:ext cx="112" cy="50"/>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8" name="Oval 1136"/>
            <p:cNvSpPr>
              <a:spLocks noChangeArrowheads="1"/>
            </p:cNvSpPr>
            <p:nvPr/>
          </p:nvSpPr>
          <p:spPr bwMode="hidden">
            <a:xfrm>
              <a:off x="2972" y="1366"/>
              <a:ext cx="111"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49" name="Oval 1137"/>
            <p:cNvSpPr>
              <a:spLocks noChangeArrowheads="1"/>
            </p:cNvSpPr>
            <p:nvPr/>
          </p:nvSpPr>
          <p:spPr bwMode="hidden">
            <a:xfrm>
              <a:off x="3152" y="1292"/>
              <a:ext cx="112" cy="50"/>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0" name="Oval 1138"/>
            <p:cNvSpPr>
              <a:spLocks noChangeArrowheads="1"/>
            </p:cNvSpPr>
            <p:nvPr/>
          </p:nvSpPr>
          <p:spPr bwMode="hidden">
            <a:xfrm>
              <a:off x="3020" y="1170"/>
              <a:ext cx="112"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1" name="Oval 1139"/>
            <p:cNvSpPr>
              <a:spLocks noChangeArrowheads="1"/>
            </p:cNvSpPr>
            <p:nvPr/>
          </p:nvSpPr>
          <p:spPr bwMode="hidden">
            <a:xfrm>
              <a:off x="2443" y="1368"/>
              <a:ext cx="112" cy="51"/>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2" name="Oval 1140"/>
            <p:cNvSpPr>
              <a:spLocks noChangeArrowheads="1"/>
            </p:cNvSpPr>
            <p:nvPr/>
          </p:nvSpPr>
          <p:spPr bwMode="hidden">
            <a:xfrm>
              <a:off x="2301" y="1220"/>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3" name="Oval 1141"/>
            <p:cNvSpPr>
              <a:spLocks noChangeArrowheads="1"/>
            </p:cNvSpPr>
            <p:nvPr/>
          </p:nvSpPr>
          <p:spPr bwMode="hidden">
            <a:xfrm>
              <a:off x="2095" y="1284"/>
              <a:ext cx="112"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4" name="Oval 1142"/>
            <p:cNvSpPr>
              <a:spLocks noChangeArrowheads="1"/>
            </p:cNvSpPr>
            <p:nvPr/>
          </p:nvSpPr>
          <p:spPr bwMode="hidden">
            <a:xfrm>
              <a:off x="2228" y="1442"/>
              <a:ext cx="111" cy="50"/>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5" name="Oval 1143"/>
            <p:cNvSpPr>
              <a:spLocks noChangeArrowheads="1"/>
            </p:cNvSpPr>
            <p:nvPr/>
          </p:nvSpPr>
          <p:spPr bwMode="hidden">
            <a:xfrm>
              <a:off x="1109" y="1424"/>
              <a:ext cx="112" cy="50"/>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6" name="Oval 1144"/>
            <p:cNvSpPr>
              <a:spLocks noChangeArrowheads="1"/>
            </p:cNvSpPr>
            <p:nvPr/>
          </p:nvSpPr>
          <p:spPr bwMode="hidden">
            <a:xfrm>
              <a:off x="611" y="1284"/>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7" name="Oval 1145"/>
            <p:cNvSpPr>
              <a:spLocks noChangeArrowheads="1"/>
            </p:cNvSpPr>
            <p:nvPr/>
          </p:nvSpPr>
          <p:spPr bwMode="hidden">
            <a:xfrm>
              <a:off x="305" y="1358"/>
              <a:ext cx="111" cy="51"/>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8" name="Oval 1146"/>
            <p:cNvSpPr>
              <a:spLocks noChangeArrowheads="1"/>
            </p:cNvSpPr>
            <p:nvPr/>
          </p:nvSpPr>
          <p:spPr bwMode="hidden">
            <a:xfrm>
              <a:off x="156" y="1154"/>
              <a:ext cx="112" cy="50"/>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59" name="Oval 1147"/>
            <p:cNvSpPr>
              <a:spLocks noChangeArrowheads="1"/>
            </p:cNvSpPr>
            <p:nvPr/>
          </p:nvSpPr>
          <p:spPr bwMode="hidden">
            <a:xfrm>
              <a:off x="4538" y="1365"/>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0" name="Oval 1148"/>
            <p:cNvSpPr>
              <a:spLocks noChangeArrowheads="1"/>
            </p:cNvSpPr>
            <p:nvPr/>
          </p:nvSpPr>
          <p:spPr bwMode="hidden">
            <a:xfrm>
              <a:off x="4407" y="1440"/>
              <a:ext cx="105" cy="44"/>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1" name="Oval 1149"/>
            <p:cNvSpPr>
              <a:spLocks noChangeArrowheads="1"/>
            </p:cNvSpPr>
            <p:nvPr/>
          </p:nvSpPr>
          <p:spPr bwMode="hidden">
            <a:xfrm>
              <a:off x="3992" y="1356"/>
              <a:ext cx="106" cy="45"/>
            </a:xfrm>
            <a:prstGeom prst="ellipse">
              <a:avLst/>
            </a:prstGeom>
            <a:gradFill rotWithShape="0">
              <a:gsLst>
                <a:gs pos="0">
                  <a:schemeClr val="bg1"/>
                </a:gs>
                <a:gs pos="100000">
                  <a:schemeClr val="bg1">
                    <a:gamma/>
                    <a:shade val="6666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2" name="Oval 1150"/>
            <p:cNvSpPr>
              <a:spLocks noChangeArrowheads="1"/>
            </p:cNvSpPr>
            <p:nvPr/>
          </p:nvSpPr>
          <p:spPr bwMode="hidden">
            <a:xfrm>
              <a:off x="3466" y="1356"/>
              <a:ext cx="106" cy="45"/>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3" name="Oval 1151"/>
            <p:cNvSpPr>
              <a:spLocks noChangeArrowheads="1"/>
            </p:cNvSpPr>
            <p:nvPr/>
          </p:nvSpPr>
          <p:spPr bwMode="hidden">
            <a:xfrm>
              <a:off x="2852" y="1228"/>
              <a:ext cx="106"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4" name="Oval 1152"/>
            <p:cNvSpPr>
              <a:spLocks noChangeArrowheads="1"/>
            </p:cNvSpPr>
            <p:nvPr/>
          </p:nvSpPr>
          <p:spPr bwMode="hidden">
            <a:xfrm>
              <a:off x="2678" y="1109"/>
              <a:ext cx="106" cy="44"/>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5" name="Oval 1153"/>
            <p:cNvSpPr>
              <a:spLocks noChangeArrowheads="1"/>
            </p:cNvSpPr>
            <p:nvPr/>
          </p:nvSpPr>
          <p:spPr bwMode="hidden">
            <a:xfrm>
              <a:off x="2859" y="1045"/>
              <a:ext cx="106"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6" name="Oval 1154"/>
            <p:cNvSpPr>
              <a:spLocks noChangeArrowheads="1"/>
            </p:cNvSpPr>
            <p:nvPr/>
          </p:nvSpPr>
          <p:spPr bwMode="hidden">
            <a:xfrm>
              <a:off x="1942" y="104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7" name="Oval 1155"/>
            <p:cNvSpPr>
              <a:spLocks noChangeArrowheads="1"/>
            </p:cNvSpPr>
            <p:nvPr/>
          </p:nvSpPr>
          <p:spPr bwMode="hidden">
            <a:xfrm>
              <a:off x="1088" y="1277"/>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8" name="Oval 1156"/>
            <p:cNvSpPr>
              <a:spLocks noChangeArrowheads="1"/>
            </p:cNvSpPr>
            <p:nvPr/>
          </p:nvSpPr>
          <p:spPr bwMode="hidden">
            <a:xfrm>
              <a:off x="827" y="13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69" name="Oval 1157"/>
            <p:cNvSpPr>
              <a:spLocks noChangeArrowheads="1"/>
            </p:cNvSpPr>
            <p:nvPr/>
          </p:nvSpPr>
          <p:spPr bwMode="hidden">
            <a:xfrm>
              <a:off x="537" y="1428"/>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0" name="Oval 1158"/>
            <p:cNvSpPr>
              <a:spLocks noChangeArrowheads="1"/>
            </p:cNvSpPr>
            <p:nvPr/>
          </p:nvSpPr>
          <p:spPr bwMode="hidden">
            <a:xfrm>
              <a:off x="635" y="106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1" name="Oval 1159"/>
            <p:cNvSpPr>
              <a:spLocks noChangeArrowheads="1"/>
            </p:cNvSpPr>
            <p:nvPr/>
          </p:nvSpPr>
          <p:spPr bwMode="hidden">
            <a:xfrm>
              <a:off x="1540" y="1050"/>
              <a:ext cx="106"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2" name="Oval 1160"/>
            <p:cNvSpPr>
              <a:spLocks noChangeArrowheads="1"/>
            </p:cNvSpPr>
            <p:nvPr/>
          </p:nvSpPr>
          <p:spPr bwMode="hidden">
            <a:xfrm>
              <a:off x="1120" y="1063"/>
              <a:ext cx="10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3" name="Oval 1161"/>
            <p:cNvSpPr>
              <a:spLocks noChangeArrowheads="1"/>
            </p:cNvSpPr>
            <p:nvPr/>
          </p:nvSpPr>
          <p:spPr bwMode="hidden">
            <a:xfrm>
              <a:off x="4131" y="1284"/>
              <a:ext cx="111" cy="45"/>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4" name="Oval 1162"/>
            <p:cNvSpPr>
              <a:spLocks noChangeArrowheads="1"/>
            </p:cNvSpPr>
            <p:nvPr/>
          </p:nvSpPr>
          <p:spPr bwMode="hidden">
            <a:xfrm>
              <a:off x="3477" y="1163"/>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5" name="Oval 1163"/>
            <p:cNvSpPr>
              <a:spLocks noChangeArrowheads="1"/>
            </p:cNvSpPr>
            <p:nvPr/>
          </p:nvSpPr>
          <p:spPr bwMode="hidden">
            <a:xfrm>
              <a:off x="3315" y="1229"/>
              <a:ext cx="112" cy="45"/>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6" name="Oval 1164"/>
            <p:cNvSpPr>
              <a:spLocks noChangeArrowheads="1"/>
            </p:cNvSpPr>
            <p:nvPr/>
          </p:nvSpPr>
          <p:spPr bwMode="hidden">
            <a:xfrm>
              <a:off x="3174" y="1112"/>
              <a:ext cx="112" cy="44"/>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7" name="Oval 1165"/>
            <p:cNvSpPr>
              <a:spLocks noChangeArrowheads="1"/>
            </p:cNvSpPr>
            <p:nvPr/>
          </p:nvSpPr>
          <p:spPr bwMode="hidden">
            <a:xfrm>
              <a:off x="2396" y="1051"/>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8" name="Oval 1166"/>
            <p:cNvSpPr>
              <a:spLocks noChangeArrowheads="1"/>
            </p:cNvSpPr>
            <p:nvPr/>
          </p:nvSpPr>
          <p:spPr bwMode="hidden">
            <a:xfrm>
              <a:off x="2769" y="1446"/>
              <a:ext cx="111" cy="44"/>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79" name="Oval 1167"/>
            <p:cNvSpPr>
              <a:spLocks noChangeArrowheads="1"/>
            </p:cNvSpPr>
            <p:nvPr/>
          </p:nvSpPr>
          <p:spPr bwMode="hidden">
            <a:xfrm>
              <a:off x="2656" y="1294"/>
              <a:ext cx="112" cy="45"/>
            </a:xfrm>
            <a:prstGeom prst="ellipse">
              <a:avLst/>
            </a:prstGeom>
            <a:gradFill rotWithShape="0">
              <a:gsLst>
                <a:gs pos="0">
                  <a:schemeClr val="bg1"/>
                </a:gs>
                <a:gs pos="100000">
                  <a:schemeClr val="bg1">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0" name="Oval 1168"/>
            <p:cNvSpPr>
              <a:spLocks noChangeArrowheads="1"/>
            </p:cNvSpPr>
            <p:nvPr/>
          </p:nvSpPr>
          <p:spPr bwMode="hidden">
            <a:xfrm>
              <a:off x="2501" y="1159"/>
              <a:ext cx="111"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1" name="Oval 1169"/>
            <p:cNvSpPr>
              <a:spLocks noChangeArrowheads="1"/>
            </p:cNvSpPr>
            <p:nvPr/>
          </p:nvSpPr>
          <p:spPr bwMode="hidden">
            <a:xfrm>
              <a:off x="2222" y="1101"/>
              <a:ext cx="112" cy="44"/>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2" name="Oval 1170"/>
            <p:cNvSpPr>
              <a:spLocks noChangeArrowheads="1"/>
            </p:cNvSpPr>
            <p:nvPr/>
          </p:nvSpPr>
          <p:spPr bwMode="hidden">
            <a:xfrm>
              <a:off x="2029" y="1162"/>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3" name="Oval 1171"/>
            <p:cNvSpPr>
              <a:spLocks noChangeArrowheads="1"/>
            </p:cNvSpPr>
            <p:nvPr/>
          </p:nvSpPr>
          <p:spPr bwMode="hidden">
            <a:xfrm>
              <a:off x="1875" y="1356"/>
              <a:ext cx="112" cy="45"/>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4" name="Oval 1172"/>
            <p:cNvSpPr>
              <a:spLocks noChangeArrowheads="1"/>
            </p:cNvSpPr>
            <p:nvPr/>
          </p:nvSpPr>
          <p:spPr bwMode="hidden">
            <a:xfrm>
              <a:off x="1809" y="1223"/>
              <a:ext cx="111"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5" name="Oval 1173"/>
            <p:cNvSpPr>
              <a:spLocks noChangeArrowheads="1"/>
            </p:cNvSpPr>
            <p:nvPr/>
          </p:nvSpPr>
          <p:spPr bwMode="hidden">
            <a:xfrm>
              <a:off x="1738" y="1098"/>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6" name="Oval 1174"/>
            <p:cNvSpPr>
              <a:spLocks noChangeArrowheads="1"/>
            </p:cNvSpPr>
            <p:nvPr/>
          </p:nvSpPr>
          <p:spPr bwMode="hidden">
            <a:xfrm>
              <a:off x="1583" y="1289"/>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7" name="Oval 1175"/>
            <p:cNvSpPr>
              <a:spLocks noChangeArrowheads="1"/>
            </p:cNvSpPr>
            <p:nvPr/>
          </p:nvSpPr>
          <p:spPr bwMode="hidden">
            <a:xfrm>
              <a:off x="1379" y="1343"/>
              <a:ext cx="112" cy="45"/>
            </a:xfrm>
            <a:prstGeom prst="ellipse">
              <a:avLst/>
            </a:prstGeom>
            <a:gradFill rotWithShape="0">
              <a:gsLst>
                <a:gs pos="0">
                  <a:schemeClr val="bg1"/>
                </a:gs>
                <a:gs pos="100000">
                  <a:schemeClr val="bg1">
                    <a:gamma/>
                    <a:shade val="87843"/>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8" name="Oval 1176"/>
            <p:cNvSpPr>
              <a:spLocks noChangeArrowheads="1"/>
            </p:cNvSpPr>
            <p:nvPr/>
          </p:nvSpPr>
          <p:spPr bwMode="hidden">
            <a:xfrm>
              <a:off x="1529" y="1156"/>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89" name="Oval 1177"/>
            <p:cNvSpPr>
              <a:spLocks noChangeArrowheads="1"/>
            </p:cNvSpPr>
            <p:nvPr/>
          </p:nvSpPr>
          <p:spPr bwMode="hidden">
            <a:xfrm>
              <a:off x="1294" y="1222"/>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0" name="Oval 1178"/>
            <p:cNvSpPr>
              <a:spLocks noChangeArrowheads="1"/>
            </p:cNvSpPr>
            <p:nvPr/>
          </p:nvSpPr>
          <p:spPr bwMode="hidden">
            <a:xfrm>
              <a:off x="1314" y="1112"/>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1" name="Oval 1179"/>
            <p:cNvSpPr>
              <a:spLocks noChangeArrowheads="1"/>
            </p:cNvSpPr>
            <p:nvPr/>
          </p:nvSpPr>
          <p:spPr bwMode="hidden">
            <a:xfrm>
              <a:off x="1082" y="116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2" name="Oval 1180"/>
            <p:cNvSpPr>
              <a:spLocks noChangeArrowheads="1"/>
            </p:cNvSpPr>
            <p:nvPr/>
          </p:nvSpPr>
          <p:spPr bwMode="hidden">
            <a:xfrm>
              <a:off x="877" y="1121"/>
              <a:ext cx="112"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3" name="Oval 1181"/>
            <p:cNvSpPr>
              <a:spLocks noChangeArrowheads="1"/>
            </p:cNvSpPr>
            <p:nvPr/>
          </p:nvSpPr>
          <p:spPr bwMode="hidden">
            <a:xfrm>
              <a:off x="875" y="1216"/>
              <a:ext cx="11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4" name="Oval 1182"/>
            <p:cNvSpPr>
              <a:spLocks noChangeArrowheads="1"/>
            </p:cNvSpPr>
            <p:nvPr/>
          </p:nvSpPr>
          <p:spPr bwMode="hidden">
            <a:xfrm>
              <a:off x="680" y="117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5" name="Oval 1183"/>
            <p:cNvSpPr>
              <a:spLocks noChangeArrowheads="1"/>
            </p:cNvSpPr>
            <p:nvPr/>
          </p:nvSpPr>
          <p:spPr bwMode="hidden">
            <a:xfrm>
              <a:off x="411" y="123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6" name="Oval 1184"/>
            <p:cNvSpPr>
              <a:spLocks noChangeArrowheads="1"/>
            </p:cNvSpPr>
            <p:nvPr/>
          </p:nvSpPr>
          <p:spPr bwMode="hidden">
            <a:xfrm>
              <a:off x="434" y="1100"/>
              <a:ext cx="112"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7" name="Oval 1185"/>
            <p:cNvSpPr>
              <a:spLocks noChangeArrowheads="1"/>
            </p:cNvSpPr>
            <p:nvPr/>
          </p:nvSpPr>
          <p:spPr bwMode="hidden">
            <a:xfrm>
              <a:off x="119" y="1312"/>
              <a:ext cx="111"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8" name="Oval 1186"/>
            <p:cNvSpPr>
              <a:spLocks noChangeArrowheads="1"/>
            </p:cNvSpPr>
            <p:nvPr/>
          </p:nvSpPr>
          <p:spPr bwMode="hidden">
            <a:xfrm>
              <a:off x="858" y="1001"/>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699" name="Oval 1187"/>
            <p:cNvSpPr>
              <a:spLocks noChangeArrowheads="1"/>
            </p:cNvSpPr>
            <p:nvPr/>
          </p:nvSpPr>
          <p:spPr bwMode="hidden">
            <a:xfrm>
              <a:off x="1341" y="1013"/>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0" name="Oval 1188"/>
            <p:cNvSpPr>
              <a:spLocks noChangeArrowheads="1"/>
            </p:cNvSpPr>
            <p:nvPr/>
          </p:nvSpPr>
          <p:spPr bwMode="hidden">
            <a:xfrm>
              <a:off x="1739" y="1008"/>
              <a:ext cx="101" cy="38"/>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1" name="Oval 1189"/>
            <p:cNvSpPr>
              <a:spLocks noChangeArrowheads="1"/>
            </p:cNvSpPr>
            <p:nvPr/>
          </p:nvSpPr>
          <p:spPr bwMode="hidden">
            <a:xfrm>
              <a:off x="2116" y="1001"/>
              <a:ext cx="100"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2" name="Oval 1190"/>
            <p:cNvSpPr>
              <a:spLocks noChangeArrowheads="1"/>
            </p:cNvSpPr>
            <p:nvPr/>
          </p:nvSpPr>
          <p:spPr bwMode="hidden">
            <a:xfrm>
              <a:off x="2320" y="941"/>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3" name="Oval 1191"/>
            <p:cNvSpPr>
              <a:spLocks noChangeArrowheads="1"/>
            </p:cNvSpPr>
            <p:nvPr/>
          </p:nvSpPr>
          <p:spPr bwMode="hidden">
            <a:xfrm>
              <a:off x="2601" y="995"/>
              <a:ext cx="101" cy="39"/>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4" name="Oval 1192"/>
            <p:cNvSpPr>
              <a:spLocks noChangeArrowheads="1"/>
            </p:cNvSpPr>
            <p:nvPr/>
          </p:nvSpPr>
          <p:spPr bwMode="hidden">
            <a:xfrm>
              <a:off x="1667" y="1420"/>
              <a:ext cx="106" cy="51"/>
            </a:xfrm>
            <a:prstGeom prst="ellipse">
              <a:avLst/>
            </a:prstGeom>
            <a:gradFill rotWithShape="0">
              <a:gsLst>
                <a:gs pos="0">
                  <a:schemeClr val="bg1"/>
                </a:gs>
                <a:gs pos="100000">
                  <a:schemeClr val="bg1">
                    <a:gamma/>
                    <a:shade val="8470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5" name="Oval 1193"/>
            <p:cNvSpPr>
              <a:spLocks noChangeArrowheads="1"/>
            </p:cNvSpPr>
            <p:nvPr/>
          </p:nvSpPr>
          <p:spPr bwMode="hidden">
            <a:xfrm>
              <a:off x="2557" y="1516"/>
              <a:ext cx="123" cy="51"/>
            </a:xfrm>
            <a:prstGeom prst="ellipse">
              <a:avLst/>
            </a:prstGeom>
            <a:gradFill rotWithShape="0">
              <a:gsLst>
                <a:gs pos="0">
                  <a:schemeClr val="bg1"/>
                </a:gs>
                <a:gs pos="100000">
                  <a:schemeClr val="bg1">
                    <a:gamma/>
                    <a:shade val="7882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6" name="Oval 1194"/>
            <p:cNvSpPr>
              <a:spLocks noChangeArrowheads="1"/>
            </p:cNvSpPr>
            <p:nvPr/>
          </p:nvSpPr>
          <p:spPr bwMode="hidden">
            <a:xfrm>
              <a:off x="3619" y="1287"/>
              <a:ext cx="112"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7" name="Oval 1195"/>
            <p:cNvSpPr>
              <a:spLocks noChangeArrowheads="1"/>
            </p:cNvSpPr>
            <p:nvPr/>
          </p:nvSpPr>
          <p:spPr bwMode="hidden">
            <a:xfrm>
              <a:off x="3791" y="1212"/>
              <a:ext cx="111" cy="51"/>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8" name="Oval 1196"/>
            <p:cNvSpPr>
              <a:spLocks noChangeArrowheads="1"/>
            </p:cNvSpPr>
            <p:nvPr/>
          </p:nvSpPr>
          <p:spPr bwMode="hidden">
            <a:xfrm>
              <a:off x="213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09" name="Oval 1197"/>
            <p:cNvSpPr>
              <a:spLocks noChangeArrowheads="1"/>
            </p:cNvSpPr>
            <p:nvPr/>
          </p:nvSpPr>
          <p:spPr bwMode="hidden">
            <a:xfrm>
              <a:off x="1264" y="908"/>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0" name="Oval 1198"/>
            <p:cNvSpPr>
              <a:spLocks noChangeArrowheads="1"/>
            </p:cNvSpPr>
            <p:nvPr/>
          </p:nvSpPr>
          <p:spPr bwMode="hidden">
            <a:xfrm>
              <a:off x="1471" y="869"/>
              <a:ext cx="79"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1" name="Oval 1199"/>
            <p:cNvSpPr>
              <a:spLocks noChangeArrowheads="1"/>
            </p:cNvSpPr>
            <p:nvPr/>
          </p:nvSpPr>
          <p:spPr bwMode="hidden">
            <a:xfrm>
              <a:off x="1650" y="824"/>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2" name="Oval 1200"/>
            <p:cNvSpPr>
              <a:spLocks noChangeArrowheads="1"/>
            </p:cNvSpPr>
            <p:nvPr/>
          </p:nvSpPr>
          <p:spPr bwMode="hidden">
            <a:xfrm>
              <a:off x="1918" y="869"/>
              <a:ext cx="84"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3" name="Oval 1201"/>
            <p:cNvSpPr>
              <a:spLocks noChangeArrowheads="1"/>
            </p:cNvSpPr>
            <p:nvPr/>
          </p:nvSpPr>
          <p:spPr bwMode="hidden">
            <a:xfrm>
              <a:off x="1720" y="923"/>
              <a:ext cx="83" cy="3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4" name="Oval 1202"/>
            <p:cNvSpPr>
              <a:spLocks noChangeArrowheads="1"/>
            </p:cNvSpPr>
            <p:nvPr/>
          </p:nvSpPr>
          <p:spPr bwMode="hidden">
            <a:xfrm>
              <a:off x="1913" y="957"/>
              <a:ext cx="95"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5" name="Oval 1203"/>
            <p:cNvSpPr>
              <a:spLocks noChangeArrowheads="1"/>
            </p:cNvSpPr>
            <p:nvPr/>
          </p:nvSpPr>
          <p:spPr bwMode="hidden">
            <a:xfrm>
              <a:off x="1541" y="962"/>
              <a:ext cx="89"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6" name="Oval 1204"/>
            <p:cNvSpPr>
              <a:spLocks noChangeArrowheads="1"/>
            </p:cNvSpPr>
            <p:nvPr/>
          </p:nvSpPr>
          <p:spPr bwMode="hidden">
            <a:xfrm>
              <a:off x="1076" y="953"/>
              <a:ext cx="101" cy="45"/>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7" name="Oval 1205"/>
            <p:cNvSpPr>
              <a:spLocks noChangeArrowheads="1"/>
            </p:cNvSpPr>
            <p:nvPr/>
          </p:nvSpPr>
          <p:spPr bwMode="hidden">
            <a:xfrm>
              <a:off x="1983" y="4027"/>
              <a:ext cx="195" cy="10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8" name="Oval 1206"/>
            <p:cNvSpPr>
              <a:spLocks noChangeArrowheads="1"/>
            </p:cNvSpPr>
            <p:nvPr/>
          </p:nvSpPr>
          <p:spPr bwMode="hidden">
            <a:xfrm>
              <a:off x="2460" y="3671"/>
              <a:ext cx="196" cy="11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19" name="Oval 1207"/>
            <p:cNvSpPr>
              <a:spLocks noChangeArrowheads="1"/>
            </p:cNvSpPr>
            <p:nvPr/>
          </p:nvSpPr>
          <p:spPr bwMode="hidden">
            <a:xfrm>
              <a:off x="3238" y="3121"/>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0" name="Oval 1208"/>
            <p:cNvSpPr>
              <a:spLocks noChangeArrowheads="1"/>
            </p:cNvSpPr>
            <p:nvPr/>
          </p:nvSpPr>
          <p:spPr bwMode="hidden">
            <a:xfrm>
              <a:off x="3550" y="2880"/>
              <a:ext cx="157"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1" name="Oval 1209"/>
            <p:cNvSpPr>
              <a:spLocks noChangeArrowheads="1"/>
            </p:cNvSpPr>
            <p:nvPr/>
          </p:nvSpPr>
          <p:spPr bwMode="hidden">
            <a:xfrm>
              <a:off x="2892" y="3377"/>
              <a:ext cx="168" cy="95"/>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2" name="Oval 1210"/>
            <p:cNvSpPr>
              <a:spLocks noChangeArrowheads="1"/>
            </p:cNvSpPr>
            <p:nvPr/>
          </p:nvSpPr>
          <p:spPr bwMode="hidden">
            <a:xfrm>
              <a:off x="3869" y="2657"/>
              <a:ext cx="151" cy="84"/>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3" name="Oval 1211"/>
            <p:cNvSpPr>
              <a:spLocks noChangeArrowheads="1"/>
            </p:cNvSpPr>
            <p:nvPr/>
          </p:nvSpPr>
          <p:spPr bwMode="hidden">
            <a:xfrm>
              <a:off x="4090" y="2475"/>
              <a:ext cx="156" cy="89"/>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4" name="Oval 1212"/>
            <p:cNvSpPr>
              <a:spLocks noChangeArrowheads="1"/>
            </p:cNvSpPr>
            <p:nvPr/>
          </p:nvSpPr>
          <p:spPr bwMode="hidden">
            <a:xfrm>
              <a:off x="4327" y="2314"/>
              <a:ext cx="134" cy="72"/>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5" name="Oval 1213"/>
            <p:cNvSpPr>
              <a:spLocks noChangeArrowheads="1"/>
            </p:cNvSpPr>
            <p:nvPr/>
          </p:nvSpPr>
          <p:spPr bwMode="hidden">
            <a:xfrm>
              <a:off x="4712" y="2022"/>
              <a:ext cx="134" cy="73"/>
            </a:xfrm>
            <a:prstGeom prst="ellipse">
              <a:avLst/>
            </a:prstGeom>
            <a:gradFill rotWithShape="0">
              <a:gsLst>
                <a:gs pos="0">
                  <a:schemeClr val="bg2"/>
                </a:gs>
                <a:gs pos="100000">
                  <a:schemeClr val="bg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6" name="Oval 1214"/>
            <p:cNvSpPr>
              <a:spLocks noChangeArrowheads="1"/>
            </p:cNvSpPr>
            <p:nvPr/>
          </p:nvSpPr>
          <p:spPr bwMode="hidden">
            <a:xfrm>
              <a:off x="4533" y="2162"/>
              <a:ext cx="139"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7" name="Oval 1215"/>
            <p:cNvSpPr>
              <a:spLocks noChangeArrowheads="1"/>
            </p:cNvSpPr>
            <p:nvPr/>
          </p:nvSpPr>
          <p:spPr bwMode="hidden">
            <a:xfrm>
              <a:off x="4863" y="1920"/>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8" name="Oval 1216"/>
            <p:cNvSpPr>
              <a:spLocks noChangeArrowheads="1"/>
            </p:cNvSpPr>
            <p:nvPr/>
          </p:nvSpPr>
          <p:spPr bwMode="hidden">
            <a:xfrm>
              <a:off x="5009" y="1807"/>
              <a:ext cx="128" cy="61"/>
            </a:xfrm>
            <a:prstGeom prst="ellipse">
              <a:avLst/>
            </a:prstGeom>
            <a:gradFill rotWithShape="0">
              <a:gsLst>
                <a:gs pos="0">
                  <a:schemeClr val="bg2"/>
                </a:gs>
                <a:gs pos="100000">
                  <a:schemeClr val="bg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29" name="Oval 1217"/>
            <p:cNvSpPr>
              <a:spLocks noChangeArrowheads="1"/>
            </p:cNvSpPr>
            <p:nvPr/>
          </p:nvSpPr>
          <p:spPr bwMode="hidden">
            <a:xfrm>
              <a:off x="5161" y="1702"/>
              <a:ext cx="123" cy="50"/>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0" name="Oval 1218"/>
            <p:cNvSpPr>
              <a:spLocks noChangeArrowheads="1"/>
            </p:cNvSpPr>
            <p:nvPr/>
          </p:nvSpPr>
          <p:spPr bwMode="hidden">
            <a:xfrm>
              <a:off x="5277" y="1614"/>
              <a:ext cx="124"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1" name="Oval 1219"/>
            <p:cNvSpPr>
              <a:spLocks noChangeArrowheads="1"/>
            </p:cNvSpPr>
            <p:nvPr/>
          </p:nvSpPr>
          <p:spPr bwMode="hidden">
            <a:xfrm>
              <a:off x="5398" y="1521"/>
              <a:ext cx="123" cy="51"/>
            </a:xfrm>
            <a:prstGeom prst="ellipse">
              <a:avLst/>
            </a:prstGeom>
            <a:gradFill rotWithShape="0">
              <a:gsLst>
                <a:gs pos="0">
                  <a:schemeClr val="bg2"/>
                </a:gs>
                <a:gs pos="100000">
                  <a:schemeClr val="bg2">
                    <a:gamma/>
                    <a:shade val="81961"/>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2" name="Oval 1220"/>
            <p:cNvSpPr>
              <a:spLocks noChangeArrowheads="1"/>
            </p:cNvSpPr>
            <p:nvPr/>
          </p:nvSpPr>
          <p:spPr bwMode="hidden">
            <a:xfrm>
              <a:off x="3255" y="4071"/>
              <a:ext cx="196" cy="10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3" name="Oval 1221"/>
            <p:cNvSpPr>
              <a:spLocks noChangeArrowheads="1"/>
            </p:cNvSpPr>
            <p:nvPr/>
          </p:nvSpPr>
          <p:spPr bwMode="hidden">
            <a:xfrm>
              <a:off x="3651" y="3693"/>
              <a:ext cx="196" cy="11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4" name="Oval 1222"/>
            <p:cNvSpPr>
              <a:spLocks noChangeArrowheads="1"/>
            </p:cNvSpPr>
            <p:nvPr/>
          </p:nvSpPr>
          <p:spPr bwMode="hidden">
            <a:xfrm>
              <a:off x="4773" y="3705"/>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5" name="Oval 1223"/>
            <p:cNvSpPr>
              <a:spLocks noChangeArrowheads="1"/>
            </p:cNvSpPr>
            <p:nvPr/>
          </p:nvSpPr>
          <p:spPr bwMode="hidden">
            <a:xfrm>
              <a:off x="4491" y="4049"/>
              <a:ext cx="196" cy="10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6" name="Oval 1224"/>
            <p:cNvSpPr>
              <a:spLocks noChangeArrowheads="1"/>
            </p:cNvSpPr>
            <p:nvPr/>
          </p:nvSpPr>
          <p:spPr bwMode="hidden">
            <a:xfrm>
              <a:off x="3989" y="3396"/>
              <a:ext cx="168" cy="96"/>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7" name="Oval 1225"/>
            <p:cNvSpPr>
              <a:spLocks noChangeArrowheads="1"/>
            </p:cNvSpPr>
            <p:nvPr/>
          </p:nvSpPr>
          <p:spPr bwMode="hidden">
            <a:xfrm>
              <a:off x="4263" y="3141"/>
              <a:ext cx="167"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8" name="Oval 1226"/>
            <p:cNvSpPr>
              <a:spLocks noChangeArrowheads="1"/>
            </p:cNvSpPr>
            <p:nvPr/>
          </p:nvSpPr>
          <p:spPr bwMode="hidden">
            <a:xfrm>
              <a:off x="5044" y="3418"/>
              <a:ext cx="167" cy="95"/>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39" name="Oval 1227"/>
            <p:cNvSpPr>
              <a:spLocks noChangeArrowheads="1"/>
            </p:cNvSpPr>
            <p:nvPr/>
          </p:nvSpPr>
          <p:spPr bwMode="hidden">
            <a:xfrm>
              <a:off x="4553" y="28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0" name="Oval 1228"/>
            <p:cNvSpPr>
              <a:spLocks noChangeArrowheads="1"/>
            </p:cNvSpPr>
            <p:nvPr/>
          </p:nvSpPr>
          <p:spPr bwMode="hidden">
            <a:xfrm>
              <a:off x="5293" y="3116"/>
              <a:ext cx="168" cy="95"/>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1" name="Oval 1229"/>
            <p:cNvSpPr>
              <a:spLocks noChangeArrowheads="1"/>
            </p:cNvSpPr>
            <p:nvPr/>
          </p:nvSpPr>
          <p:spPr bwMode="hidden">
            <a:xfrm>
              <a:off x="5497" y="2879"/>
              <a:ext cx="156" cy="89"/>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2" name="Oval 1230"/>
            <p:cNvSpPr>
              <a:spLocks noChangeArrowheads="1"/>
            </p:cNvSpPr>
            <p:nvPr/>
          </p:nvSpPr>
          <p:spPr bwMode="hidden">
            <a:xfrm>
              <a:off x="4772" y="2673"/>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3" name="Oval 1231"/>
            <p:cNvSpPr>
              <a:spLocks noChangeArrowheads="1"/>
            </p:cNvSpPr>
            <p:nvPr/>
          </p:nvSpPr>
          <p:spPr bwMode="hidden">
            <a:xfrm>
              <a:off x="4966" y="2488"/>
              <a:ext cx="156" cy="84"/>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4" name="Oval 1232"/>
            <p:cNvSpPr>
              <a:spLocks noChangeArrowheads="1"/>
            </p:cNvSpPr>
            <p:nvPr/>
          </p:nvSpPr>
          <p:spPr bwMode="hidden">
            <a:xfrm>
              <a:off x="5444" y="2052"/>
              <a:ext cx="134"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5" name="Oval 1233"/>
            <p:cNvSpPr>
              <a:spLocks noChangeArrowheads="1"/>
            </p:cNvSpPr>
            <p:nvPr/>
          </p:nvSpPr>
          <p:spPr bwMode="hidden">
            <a:xfrm>
              <a:off x="5161" y="2314"/>
              <a:ext cx="140" cy="7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6" name="Oval 1234"/>
            <p:cNvSpPr>
              <a:spLocks noChangeArrowheads="1"/>
            </p:cNvSpPr>
            <p:nvPr/>
          </p:nvSpPr>
          <p:spPr bwMode="hidden">
            <a:xfrm>
              <a:off x="5318" y="2176"/>
              <a:ext cx="134" cy="61"/>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7" name="Oval 1235"/>
            <p:cNvSpPr>
              <a:spLocks noChangeArrowheads="1"/>
            </p:cNvSpPr>
            <p:nvPr/>
          </p:nvSpPr>
          <p:spPr bwMode="hidden">
            <a:xfrm>
              <a:off x="5581" y="1933"/>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8" name="Oval 1236"/>
            <p:cNvSpPr>
              <a:spLocks noChangeArrowheads="1"/>
            </p:cNvSpPr>
            <p:nvPr/>
          </p:nvSpPr>
          <p:spPr bwMode="hidden">
            <a:xfrm>
              <a:off x="5689" y="1811"/>
              <a:ext cx="128" cy="61"/>
            </a:xfrm>
            <a:prstGeom prst="ellipse">
              <a:avLst/>
            </a:prstGeom>
            <a:gradFill rotWithShape="0">
              <a:gsLst>
                <a:gs pos="0">
                  <a:schemeClr val="accent2"/>
                </a:gs>
                <a:gs pos="100000">
                  <a:schemeClr val="accent2">
                    <a:gamma/>
                    <a:shade val="57647"/>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49" name="Oval 1237"/>
            <p:cNvSpPr>
              <a:spLocks noChangeArrowheads="1"/>
            </p:cNvSpPr>
            <p:nvPr/>
          </p:nvSpPr>
          <p:spPr bwMode="hidden">
            <a:xfrm>
              <a:off x="5663" y="2680"/>
              <a:ext cx="156" cy="83"/>
            </a:xfrm>
            <a:prstGeom prst="ellipse">
              <a:avLst/>
            </a:prstGeom>
            <a:gradFill rotWithShape="0">
              <a:gsLst>
                <a:gs pos="0">
                  <a:schemeClr val="accent2"/>
                </a:gs>
                <a:gs pos="100000">
                  <a:schemeClr val="accent2">
                    <a:gamma/>
                    <a:shade val="5451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0" name="Oval 1238"/>
            <p:cNvSpPr>
              <a:spLocks noChangeArrowheads="1"/>
            </p:cNvSpPr>
            <p:nvPr/>
          </p:nvSpPr>
          <p:spPr bwMode="hidden">
            <a:xfrm>
              <a:off x="-65" y="2865"/>
              <a:ext cx="150" cy="89"/>
            </a:xfrm>
            <a:prstGeom prst="ellipse">
              <a:avLst/>
            </a:prstGeom>
            <a:gradFill rotWithShape="0">
              <a:gsLst>
                <a:gs pos="0">
                  <a:schemeClr val="bg1"/>
                </a:gs>
                <a:gs pos="100000">
                  <a:schemeClr val="bg1">
                    <a:gamma/>
                    <a:shade val="69804"/>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1" name="Oval 1239"/>
            <p:cNvSpPr>
              <a:spLocks noChangeArrowheads="1"/>
            </p:cNvSpPr>
            <p:nvPr/>
          </p:nvSpPr>
          <p:spPr bwMode="hidden">
            <a:xfrm>
              <a:off x="2" y="2477"/>
              <a:ext cx="156" cy="89"/>
            </a:xfrm>
            <a:prstGeom prst="ellipse">
              <a:avLst/>
            </a:prstGeom>
            <a:gradFill rotWithShape="0">
              <a:gsLst>
                <a:gs pos="0">
                  <a:schemeClr val="bg1"/>
                </a:gs>
                <a:gs pos="100000">
                  <a:schemeClr val="bg1">
                    <a:gamma/>
                    <a:shade val="7568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2" name="Oval 1240"/>
            <p:cNvSpPr>
              <a:spLocks noChangeArrowheads="1"/>
            </p:cNvSpPr>
            <p:nvPr/>
          </p:nvSpPr>
          <p:spPr bwMode="hidden">
            <a:xfrm>
              <a:off x="-9" y="1436"/>
              <a:ext cx="106" cy="44"/>
            </a:xfrm>
            <a:prstGeom prst="ellipse">
              <a:avLst/>
            </a:prstGeom>
            <a:gradFill rotWithShape="0">
              <a:gsLst>
                <a:gs pos="0">
                  <a:schemeClr val="bg1"/>
                </a:gs>
                <a:gs pos="100000">
                  <a:schemeClr val="bg1">
                    <a:gamma/>
                    <a:shade val="90980"/>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sp>
          <p:nvSpPr>
            <p:cNvPr id="65753" name="Oval 1241"/>
            <p:cNvSpPr>
              <a:spLocks noChangeArrowheads="1"/>
            </p:cNvSpPr>
            <p:nvPr/>
          </p:nvSpPr>
          <p:spPr bwMode="hidden">
            <a:xfrm>
              <a:off x="5624" y="4010"/>
              <a:ext cx="201" cy="106"/>
            </a:xfrm>
            <a:prstGeom prst="ellipse">
              <a:avLst/>
            </a:prstGeom>
            <a:gradFill rotWithShape="0">
              <a:gsLst>
                <a:gs pos="0">
                  <a:schemeClr val="accent2"/>
                </a:gs>
                <a:gs pos="100000">
                  <a:schemeClr val="accent2">
                    <a:gamma/>
                    <a:shade val="39216"/>
                    <a:invGamma/>
                  </a:schemeClr>
                </a:gs>
              </a:gsLst>
              <a:lin ang="2700000" scaled="1"/>
            </a:gradFill>
            <a:ln w="9525">
              <a:noFill/>
              <a:round/>
              <a:headEnd/>
              <a:tailEnd/>
            </a:ln>
            <a:effectLst/>
          </p:spPr>
          <p:txBody>
            <a:bodyPr/>
            <a:lstStyle/>
            <a:p>
              <a:pPr defTabSz="914400" eaLnBrk="0" fontAlgn="base" hangingPunct="0">
                <a:spcBef>
                  <a:spcPct val="0"/>
                </a:spcBef>
                <a:spcAft>
                  <a:spcPct val="0"/>
                </a:spcAft>
                <a:defRPr/>
              </a:pPr>
              <a:endParaRPr lang="en-US">
                <a:solidFill>
                  <a:srgbClr val="FFFFFF"/>
                </a:solidFill>
                <a:latin typeface="Verdana" pitchFamily="-112" charset="0"/>
                <a:ea typeface="ＭＳ Ｐゴシック" charset="0"/>
                <a:cs typeface="ＭＳ Ｐゴシック" charset="0"/>
              </a:endParaRPr>
            </a:p>
          </p:txBody>
        </p:sp>
      </p:grpSp>
      <p:sp>
        <p:nvSpPr>
          <p:cNvPr id="65754" name="Rectangle 12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CB85F-495F-E146-8680-614D8D6466C2}"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
        <p:nvSpPr>
          <p:cNvPr id="65755" name="Rectangle 1243"/>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6" name="Rectangle 1244"/>
          <p:cNvSpPr>
            <a:spLocks noGrp="1" noChangeArrowheads="1"/>
          </p:cNvSpPr>
          <p:nvPr>
            <p:ph type="ftr" sz="quarter" idx="3"/>
          </p:nvPr>
        </p:nvSpPr>
        <p:spPr bwMode="auto">
          <a:xfrm>
            <a:off x="31242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defTabSz="914400" fontAlgn="base">
              <a:spcBef>
                <a:spcPct val="0"/>
              </a:spcBef>
              <a:spcAft>
                <a:spcPct val="0"/>
              </a:spcAft>
              <a:defRPr/>
            </a:pPr>
            <a:endParaRPr lang="en-US">
              <a:solidFill>
                <a:srgbClr val="FFFFFF"/>
              </a:solidFill>
              <a:latin typeface="Arial"/>
            </a:endParaRPr>
          </a:p>
        </p:txBody>
      </p:sp>
      <p:sp>
        <p:nvSpPr>
          <p:cNvPr id="65757" name="Rectangle 1245"/>
          <p:cNvSpPr>
            <a:spLocks noGrp="1" noChangeArrowheads="1"/>
          </p:cNvSpPr>
          <p:nvPr>
            <p:ph type="body" idx="1"/>
          </p:nvPr>
        </p:nvSpPr>
        <p:spPr bwMode="auto">
          <a:xfrm>
            <a:off x="457200" y="1600200"/>
            <a:ext cx="8229600" cy="4533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5758" name="Rectangle 124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005496442"/>
      </p:ext>
    </p:extLst>
  </p:cSld>
  <p:clrMap bg1="dk2" tx1="lt1" bg2="dk1"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Font typeface="Wingdings" charset="0"/>
        <a:buBlip>
          <a:blip r:embed="rId13"/>
        </a:buBlip>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Clr>
          <a:schemeClr val="folHlink"/>
        </a:buClr>
        <a:buSzPct val="50000"/>
        <a:buFont typeface="Wingdings" charset="0"/>
        <a:buChar char="n"/>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Font typeface="Wingdings" charset="0"/>
        <a:buBlip>
          <a:blip r:embed="rId13"/>
        </a:buBlip>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Clr>
          <a:schemeClr val="folHlink"/>
        </a:buClr>
        <a:buSzPct val="5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Font typeface="Wingdings" charset="0"/>
        <a:buBlip>
          <a:blip r:embed="rId13"/>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Font typeface="Wingdings" charset="2"/>
        <a:buBlip>
          <a:blip r:embed="rId13"/>
        </a:buBlip>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8610" name="Rectangle 1026"/>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611" name="Rectangle 1027"/>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3"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charset="0"/>
                <a:ea typeface="+mn-ea"/>
                <a:cs typeface="+mn-cs"/>
              </a:defRPr>
            </a:lvl1pPr>
          </a:lstStyle>
          <a:p>
            <a:pPr defTabSz="914400" fontAlgn="base">
              <a:spcBef>
                <a:spcPct val="0"/>
              </a:spcBef>
              <a:spcAft>
                <a:spcPct val="0"/>
              </a:spcAft>
              <a:defRPr/>
            </a:pPr>
            <a:endParaRPr lang="en-US">
              <a:solidFill>
                <a:srgbClr val="FFFFFF"/>
              </a:solidFill>
            </a:endParaRPr>
          </a:p>
        </p:txBody>
      </p:sp>
      <p:sp>
        <p:nvSpPr>
          <p:cNvPr id="68614"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defTabSz="914400" fontAlgn="base">
              <a:spcBef>
                <a:spcPct val="0"/>
              </a:spcBef>
              <a:spcAft>
                <a:spcPct val="0"/>
              </a:spcAft>
              <a:defRPr/>
            </a:pPr>
            <a:fld id="{1CF81A13-CC5D-D34D-84A2-1CA09B503D75}" type="slidenum">
              <a:rPr lang="en-US">
                <a:solidFill>
                  <a:srgbClr val="FFFFFF"/>
                </a:solidFill>
                <a:ea typeface="ＭＳ Ｐゴシック" charset="0"/>
                <a:cs typeface="ＭＳ Ｐゴシック" charset="0"/>
              </a:rPr>
              <a:pPr defTabSz="914400" fontAlgn="base">
                <a:spcBef>
                  <a:spcPct val="0"/>
                </a:spcBef>
                <a:spcAft>
                  <a:spcPct val="0"/>
                </a:spcAft>
                <a:defRPr/>
              </a:pPr>
              <a:t>‹#›</a:t>
            </a:fld>
            <a:endParaRPr lang="en-US">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8566156"/>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0"/>
          <a:cs typeface="Geneva" charset="0"/>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Geneva"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charset="0"/>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charset="0"/>
          <a:cs typeface="Geneva" charset="0"/>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Geneva" charset="-128"/>
          <a:cs typeface="Geneva" charset="0"/>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Geneva" charset="-128"/>
          <a:cs typeface="Geneva" charset="0"/>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6pPr>
      <a:lvl7pPr marL="29718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7pPr>
      <a:lvl8pPr marL="34290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8pPr>
      <a:lvl9pPr marL="3886200" indent="-228600" algn="l" rtl="0" fontAlgn="base">
        <a:spcBef>
          <a:spcPct val="20000"/>
        </a:spcBef>
        <a:spcAft>
          <a:spcPct val="0"/>
        </a:spcAft>
        <a:buClr>
          <a:schemeClr val="hlink"/>
        </a:buClr>
        <a:buSzPct val="80000"/>
        <a:buFont typeface="Wingdings" charset="2"/>
        <a:buChar char="v"/>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6292"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3"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Verdana" pitchFamily="-112" charset="0"/>
                <a:ea typeface="+mn-ea"/>
                <a:cs typeface="+mn-cs"/>
              </a:defRPr>
            </a:lvl1pPr>
          </a:lstStyle>
          <a:p>
            <a:pPr defTabSz="914400" eaLnBrk="0" fontAlgn="base" hangingPunct="0">
              <a:spcBef>
                <a:spcPct val="0"/>
              </a:spcBef>
              <a:spcAft>
                <a:spcPct val="0"/>
              </a:spcAft>
              <a:defRPr/>
            </a:pPr>
            <a:endParaRPr lang="en-US">
              <a:ea typeface="MS Pゴシック"/>
              <a:cs typeface="MS Pゴシック"/>
            </a:endParaRPr>
          </a:p>
        </p:txBody>
      </p:sp>
      <p:sp>
        <p:nvSpPr>
          <p:cNvPr id="396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ea typeface="MS Pゴシック" charset="0"/>
                <a:cs typeface="MS Pゴシック" charset="0"/>
              </a:defRPr>
            </a:lvl1pPr>
          </a:lstStyle>
          <a:p>
            <a:pPr defTabSz="914400" eaLnBrk="0" fontAlgn="base" hangingPunct="0">
              <a:spcBef>
                <a:spcPct val="0"/>
              </a:spcBef>
              <a:spcAft>
                <a:spcPct val="0"/>
              </a:spcAft>
              <a:defRPr/>
            </a:pPr>
            <a:fld id="{DF8A41D2-51A8-684D-87E8-8883B9275C3D}" type="slidenum">
              <a:rPr lang="en-US">
                <a:latin typeface="Verdana" charset="0"/>
              </a:rPr>
              <a:pPr defTabSz="914400" eaLnBrk="0" fontAlgn="base" hangingPunct="0">
                <a:spcBef>
                  <a:spcPct val="0"/>
                </a:spcBef>
                <a:spcAft>
                  <a:spcPct val="0"/>
                </a:spcAft>
                <a:defRPr/>
              </a:pPr>
              <a:t>‹#›</a:t>
            </a:fld>
            <a:endParaRPr lang="en-US">
              <a:latin typeface="Verdana" charset="0"/>
            </a:endParaRPr>
          </a:p>
        </p:txBody>
      </p:sp>
    </p:spTree>
    <p:extLst>
      <p:ext uri="{BB962C8B-B14F-4D97-AF65-F5344CB8AC3E}">
        <p14:creationId xmlns:p14="http://schemas.microsoft.com/office/powerpoint/2010/main" val="2439955660"/>
      </p:ext>
    </p:extLst>
  </p:cSld>
  <p:clrMap bg1="dk2" tx1="lt1" bg2="dk1" tx2="lt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5400">
          <a:solidFill>
            <a:schemeClr val="tx2"/>
          </a:solidFill>
          <a:latin typeface="+mj-lt"/>
          <a:ea typeface="+mj-ea"/>
          <a:cs typeface="+mj-cs"/>
        </a:defRPr>
      </a:lvl1pPr>
      <a:lvl2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2pPr>
      <a:lvl3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3pPr>
      <a:lvl4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4pPr>
      <a:lvl5pPr algn="ctr" rtl="0" eaLnBrk="0" fontAlgn="base" hangingPunct="0">
        <a:spcBef>
          <a:spcPct val="0"/>
        </a:spcBef>
        <a:spcAft>
          <a:spcPct val="0"/>
        </a:spcAft>
        <a:defRPr sz="5400">
          <a:solidFill>
            <a:schemeClr val="tx2"/>
          </a:solidFill>
          <a:latin typeface="Curlz MT" charset="0"/>
          <a:ea typeface="MS Pゴシック" pitchFamily="-92" charset="-128"/>
          <a:cs typeface="MS Pゴシック" pitchFamily="-92" charset="-128"/>
        </a:defRPr>
      </a:lvl5pPr>
      <a:lvl6pPr marL="4572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mn-ea"/>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432.xml"/></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0.xml"/><Relationship Id="rId4" Type="http://schemas.openxmlformats.org/officeDocument/2006/relationships/image" Target="../media/image44.png"/></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7.xml"/><Relationship Id="rId1" Type="http://schemas.openxmlformats.org/officeDocument/2006/relationships/slideLayout" Target="../slideLayouts/slideLayout300.xml"/></Relationships>
</file>

<file path=ppt/slides/_rels/slide10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8.xml"/><Relationship Id="rId1" Type="http://schemas.openxmlformats.org/officeDocument/2006/relationships/slideLayout" Target="../slideLayouts/slideLayout334.xml"/><Relationship Id="rId4" Type="http://schemas.openxmlformats.org/officeDocument/2006/relationships/image" Target="../media/image101.png"/></Relationships>
</file>

<file path=ppt/slides/_rels/slide10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344.xml"/></Relationships>
</file>

<file path=ppt/slides/_rels/slide105.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432.xml"/><Relationship Id="rId1" Type="http://schemas.openxmlformats.org/officeDocument/2006/relationships/themeOverride" Target="../theme/themeOverride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3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57.xml"/><Relationship Id="rId1" Type="http://schemas.openxmlformats.org/officeDocument/2006/relationships/vmlDrawing" Target="../drawings/vmlDrawing9.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432.xml"/><Relationship Id="rId4" Type="http://schemas.openxmlformats.org/officeDocument/2006/relationships/image" Target="../media/image104.png"/></Relationships>
</file>

<file path=ppt/slides/_rels/slide11.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55.xml"/></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32.xml"/><Relationship Id="rId1" Type="http://schemas.openxmlformats.org/officeDocument/2006/relationships/themeOverride" Target="../theme/themeOverride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57.xml"/><Relationship Id="rId1" Type="http://schemas.openxmlformats.org/officeDocument/2006/relationships/vmlDrawing" Target="../drawings/vmlDrawing1.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xml"/><Relationship Id="rId1" Type="http://schemas.openxmlformats.org/officeDocument/2006/relationships/slideLayout" Target="../slideLayouts/slideLayout43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8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57.xml"/><Relationship Id="rId1" Type="http://schemas.openxmlformats.org/officeDocument/2006/relationships/vmlDrawing" Target="../drawings/vmlDrawing2.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57.xml"/><Relationship Id="rId1" Type="http://schemas.openxmlformats.org/officeDocument/2006/relationships/vmlDrawing" Target="../drawings/vmlDrawing3.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394.xml"/><Relationship Id="rId1" Type="http://schemas.openxmlformats.org/officeDocument/2006/relationships/themeOverride" Target="../theme/themeOverride3.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68.xml"/></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43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57.xml"/><Relationship Id="rId1" Type="http://schemas.openxmlformats.org/officeDocument/2006/relationships/vmlDrawing" Target="../drawings/vmlDrawing4.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1.xml"/></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123.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124.xml"/><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6.xml"/><Relationship Id="rId1" Type="http://schemas.openxmlformats.org/officeDocument/2006/relationships/slideLayout" Target="../slideLayouts/slideLayout124.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124.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xml"/><Relationship Id="rId1" Type="http://schemas.openxmlformats.org/officeDocument/2006/relationships/slideLayout" Target="../slideLayouts/slideLayout43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8.xml"/><Relationship Id="rId1" Type="http://schemas.openxmlformats.org/officeDocument/2006/relationships/slideLayout" Target="../slideLayouts/slideLayout124.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9.xml"/><Relationship Id="rId1" Type="http://schemas.openxmlformats.org/officeDocument/2006/relationships/slideLayout" Target="../slideLayouts/slideLayout124.xml"/><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102.xml"/></Relationships>
</file>

<file path=ppt/slides/_rels/slide4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102.xml"/></Relationships>
</file>

<file path=ppt/slides/_rels/slide4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2.xml"/><Relationship Id="rId1" Type="http://schemas.openxmlformats.org/officeDocument/2006/relationships/slideLayout" Target="../slideLayouts/slideLayout10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4.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57.xml"/><Relationship Id="rId1" Type="http://schemas.openxmlformats.org/officeDocument/2006/relationships/vmlDrawing" Target="../drawings/vmlDrawing5.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68.xml"/><Relationship Id="rId1" Type="http://schemas.openxmlformats.org/officeDocument/2006/relationships/themeOverride" Target="../theme/themeOverride4.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432.xml"/><Relationship Id="rId1" Type="http://schemas.openxmlformats.org/officeDocument/2006/relationships/themeOverride" Target="../theme/themeOverride1.xml"/></Relationships>
</file>

<file path=ppt/slides/_rels/slide5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8.xml"/><Relationship Id="rId1" Type="http://schemas.openxmlformats.org/officeDocument/2006/relationships/slideLayout" Target="../slideLayouts/slideLayout145.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151.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0.xml"/><Relationship Id="rId1" Type="http://schemas.openxmlformats.org/officeDocument/2006/relationships/slideLayout" Target="../slideLayouts/slideLayout161.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5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7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05.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57.xml"/><Relationship Id="rId1" Type="http://schemas.openxmlformats.org/officeDocument/2006/relationships/vmlDrawing" Target="../drawings/vmlDrawing6.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156.xml"/><Relationship Id="rId1" Type="http://schemas.openxmlformats.org/officeDocument/2006/relationships/themeOverride" Target="../theme/themeOverride5.xml"/><Relationship Id="rId4" Type="http://schemas.openxmlformats.org/officeDocument/2006/relationships/image" Target="../media/image7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3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6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6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8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00.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8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89.xml"/></Relationships>
</file>

<file path=ppt/slides/_rels/slide6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6.xml"/></Relationships>
</file>

<file path=ppt/slides/_rels/slide7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8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57.xml"/><Relationship Id="rId1" Type="http://schemas.openxmlformats.org/officeDocument/2006/relationships/vmlDrawing" Target="../drawings/vmlDrawing7.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16.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2.xml"/><Relationship Id="rId1" Type="http://schemas.openxmlformats.org/officeDocument/2006/relationships/slideLayout" Target="../slideLayouts/slideLayout2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90.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4.xml"/><Relationship Id="rId1" Type="http://schemas.openxmlformats.org/officeDocument/2006/relationships/slideLayout" Target="../slideLayouts/slideLayout213.xml"/></Relationships>
</file>

<file path=ppt/slides/_rels/slide7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6.xml"/><Relationship Id="rId1" Type="http://schemas.openxmlformats.org/officeDocument/2006/relationships/slideLayout" Target="../slideLayouts/slideLayout22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35.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9.xml"/></Relationships>
</file>

<file path=ppt/slides/_rels/slide8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9.xml"/><Relationship Id="rId1" Type="http://schemas.openxmlformats.org/officeDocument/2006/relationships/slideLayout" Target="../slideLayouts/slideLayout23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80.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1.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45.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57.xml"/><Relationship Id="rId1" Type="http://schemas.openxmlformats.org/officeDocument/2006/relationships/vmlDrawing" Target="../drawings/vmlDrawing8.vml"/><Relationship Id="rId5" Type="http://schemas.openxmlformats.org/officeDocument/2006/relationships/image" Target="../media/image50.emf"/><Relationship Id="rId4" Type="http://schemas.openxmlformats.org/officeDocument/2006/relationships/oleObject" Target="../embeddings/oleObject1.bin"/></Relationships>
</file>

<file path=ppt/slides/_rels/slide8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84.xml"/><Relationship Id="rId1" Type="http://schemas.openxmlformats.org/officeDocument/2006/relationships/slideLayout" Target="../slideLayouts/slideLayout2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9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5.xml"/><Relationship Id="rId1" Type="http://schemas.openxmlformats.org/officeDocument/2006/relationships/slideLayout" Target="../slideLayouts/slideLayout2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5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67.xml"/></Relationships>
</file>

<file path=ppt/slides/_rels/slide9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8.xml"/><Relationship Id="rId1" Type="http://schemas.openxmlformats.org/officeDocument/2006/relationships/slideLayout" Target="../slideLayouts/slideLayout279.xml"/></Relationships>
</file>

<file path=ppt/slides/_rels/slide9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290.xml"/></Relationships>
</file>

<file path=ppt/slides/_rels/slide9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301.xml"/><Relationship Id="rId4" Type="http://schemas.openxmlformats.org/officeDocument/2006/relationships/image" Target="../media/image91.png"/></Relationships>
</file>

<file path=ppt/slides/_rels/slide9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1.xml"/><Relationship Id="rId1" Type="http://schemas.openxmlformats.org/officeDocument/2006/relationships/slideLayout" Target="../slideLayouts/slideLayout301.xml"/><Relationship Id="rId4" Type="http://schemas.openxmlformats.org/officeDocument/2006/relationships/image" Target="../media/image93.png"/></Relationships>
</file>

<file path=ppt/slides/_rels/slide9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2.xml"/><Relationship Id="rId1" Type="http://schemas.openxmlformats.org/officeDocument/2006/relationships/slideLayout" Target="../slideLayouts/slideLayout301.xml"/><Relationship Id="rId4" Type="http://schemas.openxmlformats.org/officeDocument/2006/relationships/image" Target="../media/image95.png"/></Relationships>
</file>

<file path=ppt/slides/_rels/slide9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3.xml"/><Relationship Id="rId1" Type="http://schemas.openxmlformats.org/officeDocument/2006/relationships/slideLayout" Target="../slideLayouts/slideLayout31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6514" name="Picture 2" descr="Image result for work for jesus">
            <a:extLst>
              <a:ext uri="{FF2B5EF4-FFF2-40B4-BE49-F238E27FC236}">
                <a16:creationId xmlns:a16="http://schemas.microsoft.com/office/drawing/2014/main" id="{C6A6E967-3F81-FE42-ABC8-B8D9B4A76F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95" y="23812"/>
            <a:ext cx="9144000" cy="60690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5927805" y="1252111"/>
            <a:ext cx="3276598" cy="139446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Letter </a:t>
            </a:r>
            <a:b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0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of James</a:t>
            </a:r>
          </a:p>
        </p:txBody>
      </p:sp>
      <p:sp>
        <p:nvSpPr>
          <p:cNvPr id="900098" name="Rectangle 2"/>
          <p:cNvSpPr>
            <a:spLocks noGrp="1" noChangeArrowheads="1"/>
          </p:cNvSpPr>
          <p:nvPr>
            <p:ph type="ctrTitle"/>
          </p:nvPr>
        </p:nvSpPr>
        <p:spPr>
          <a:xfrm>
            <a:off x="-23813" y="0"/>
            <a:ext cx="9120187" cy="1228299"/>
          </a:xfrm>
          <a:effectLst>
            <a:outerShdw blurRad="63500" dist="35921" dir="2700000" algn="ctr" rotWithShape="0">
              <a:schemeClr val="tx2">
                <a:alpha val="74998"/>
              </a:schemeClr>
            </a:outerShdw>
          </a:effectLst>
          <a:extLst/>
        </p:spPr>
        <p:txBody>
          <a:bodyPr/>
          <a:lstStyle/>
          <a:p>
            <a:pPr>
              <a:defRPr/>
            </a:pPr>
            <a:r>
              <a:rPr lang="en-US" sz="6600" b="1" dirty="0">
                <a:effectLst>
                  <a:glow rad="127000">
                    <a:schemeClr val="tx1"/>
                  </a:glow>
                </a:effectLst>
                <a:latin typeface="Arial" charset="0"/>
                <a:ea typeface="ＭＳ Ｐゴシック" charset="0"/>
                <a:cs typeface="ＭＳ Ｐゴシック" charset="0"/>
              </a:rPr>
              <a:t>Be Working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178492089"/>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workman"/>
          <p:cNvPicPr>
            <a:picLocks noChangeAspect="1" noChangeArrowheads="1"/>
          </p:cNvPicPr>
          <p:nvPr/>
        </p:nvPicPr>
        <p:blipFill>
          <a:blip r:embed="rId3"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4867275" y="666750"/>
            <a:ext cx="424180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100" name="Picture 4" descr="James"/>
          <p:cNvPicPr>
            <a:picLocks noChangeAspect="1" noChangeArrowheads="1"/>
          </p:cNvPicPr>
          <p:nvPr/>
        </p:nvPicPr>
        <p:blipFill>
          <a:blip r:embed="rId4" cstate="screen">
            <a:clrChange>
              <a:clrFrom>
                <a:srgbClr val="FEFEFE"/>
              </a:clrFrom>
              <a:clrTo>
                <a:srgbClr val="FEFEFE">
                  <a:alpha val="0"/>
                </a:srgbClr>
              </a:clrTo>
            </a:clrChange>
            <a:extLst>
              <a:ext uri="{28A0092B-C50C-407E-A947-70E740481C1C}">
                <a14:useLocalDpi xmlns:a14="http://schemas.microsoft.com/office/drawing/2010/main"/>
              </a:ext>
            </a:extLst>
          </a:blip>
          <a:srcRect/>
          <a:stretch>
            <a:fillRect/>
          </a:stretch>
        </p:blipFill>
        <p:spPr bwMode="auto">
          <a:xfrm>
            <a:off x="1133475" y="2724150"/>
            <a:ext cx="4572000" cy="1822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101" name="WordArt 5"/>
          <p:cNvSpPr>
            <a:spLocks noChangeArrowheads="1" noChangeShapeType="1" noTextEdit="1"/>
          </p:cNvSpPr>
          <p:nvPr/>
        </p:nvSpPr>
        <p:spPr bwMode="auto">
          <a:xfrm rot="-773093">
            <a:off x="452438" y="2252663"/>
            <a:ext cx="5943600" cy="31242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latin typeface="Times New Roman"/>
                <a:ea typeface="Times New Roman"/>
                <a:cs typeface="Times New Roman"/>
              </a:rPr>
              <a:t>WORKS</a:t>
            </a:r>
          </a:p>
        </p:txBody>
      </p:sp>
      <p:sp>
        <p:nvSpPr>
          <p:cNvPr id="4102" name="Rectangle 6"/>
          <p:cNvSpPr>
            <a:spLocks noGrp="1" noChangeArrowheads="1"/>
          </p:cNvSpPr>
          <p:nvPr>
            <p:ph type="title" idx="4294967295"/>
          </p:nvPr>
        </p:nvSpPr>
        <p:spPr>
          <a:xfrm>
            <a:off x="0" y="76200"/>
            <a:ext cx="3505200" cy="533400"/>
          </a:xfrm>
        </p:spPr>
        <p:txBody>
          <a:bodyPr/>
          <a:lstStyle/>
          <a:p>
            <a:pPr algn="l" eaLnBrk="1" hangingPunct="1">
              <a:defRPr/>
            </a:pPr>
            <a:r>
              <a:rPr lang="en-US" sz="2400" b="1" dirty="0">
                <a:solidFill>
                  <a:srgbClr val="FFFFFF"/>
                </a:solidFill>
                <a:effectLst>
                  <a:outerShdw blurRad="38100" dist="38100" dir="2700000" algn="tl">
                    <a:srgbClr val="000000">
                      <a:alpha val="43137"/>
                    </a:srgbClr>
                  </a:outerShdw>
                </a:effectLst>
                <a:latin typeface="ヒラギノ角ゴ Pro W3" charset="0"/>
              </a:rPr>
              <a:t>Huddleston Outline</a:t>
            </a:r>
            <a:endParaRPr lang="en-US" sz="2400" b="1" dirty="0">
              <a:solidFill>
                <a:srgbClr val="FFFFFF"/>
              </a:solidFill>
              <a:effectLst>
                <a:outerShdw blurRad="38100" dist="38100" dir="2700000" algn="tl">
                  <a:srgbClr val="000000">
                    <a:alpha val="43137"/>
                  </a:srgbClr>
                </a:outerShdw>
              </a:effectLst>
              <a:latin typeface="Arial" charset="0"/>
            </a:endParaRPr>
          </a:p>
        </p:txBody>
      </p:sp>
    </p:spTree>
    <p:extLst>
      <p:ext uri="{BB962C8B-B14F-4D97-AF65-F5344CB8AC3E}">
        <p14:creationId xmlns:p14="http://schemas.microsoft.com/office/powerpoint/2010/main" val="28252985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slide(fromBottom)">
                                      <p:cBhvr>
                                        <p:cTn id="7" dur="500"/>
                                        <p:tgtEl>
                                          <p:spTgt spid="4099"/>
                                        </p:tgtEl>
                                      </p:cBhvr>
                                    </p:animEffect>
                                  </p:childTnLst>
                                </p:cTn>
                              </p:par>
                            </p:childTnLst>
                          </p:cTn>
                        </p:par>
                        <p:par>
                          <p:cTn id="8" fill="hold" nodeType="afterGroup">
                            <p:stCondLst>
                              <p:cond delay="500"/>
                            </p:stCondLst>
                            <p:childTnLst>
                              <p:par>
                                <p:cTn id="9" presetID="21" presetClass="entr" presetSubtype="4"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heel(4)">
                                      <p:cBhvr>
                                        <p:cTn id="11" dur="1000"/>
                                        <p:tgtEl>
                                          <p:spTgt spid="4100"/>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3" presetClass="entr" presetSubtype="16" fill="hold" grpId="0" nodeType="clickEffect">
                                  <p:stCondLst>
                                    <p:cond delay="0"/>
                                  </p:stCondLst>
                                  <p:childTnLst>
                                    <p:set>
                                      <p:cBhvr>
                                        <p:cTn id="15" dur="1" fill="hold">
                                          <p:stCondLst>
                                            <p:cond delay="0"/>
                                          </p:stCondLst>
                                        </p:cTn>
                                        <p:tgtEl>
                                          <p:spTgt spid="4101"/>
                                        </p:tgtEl>
                                        <p:attrNameLst>
                                          <p:attrName>style.visibility</p:attrName>
                                        </p:attrNameLst>
                                      </p:cBhvr>
                                      <p:to>
                                        <p:strVal val="visible"/>
                                      </p:to>
                                    </p:set>
                                    <p:anim calcmode="lin" valueType="num">
                                      <p:cBhvr>
                                        <p:cTn id="16" dur="2000" fill="hold"/>
                                        <p:tgtEl>
                                          <p:spTgt spid="4101"/>
                                        </p:tgtEl>
                                        <p:attrNameLst>
                                          <p:attrName>ppt_w</p:attrName>
                                        </p:attrNameLst>
                                      </p:cBhvr>
                                      <p:tavLst>
                                        <p:tav tm="0">
                                          <p:val>
                                            <p:fltVal val="0"/>
                                          </p:val>
                                        </p:tav>
                                        <p:tav tm="100000">
                                          <p:val>
                                            <p:strVal val="#ppt_w"/>
                                          </p:val>
                                        </p:tav>
                                      </p:tavLst>
                                    </p:anim>
                                    <p:anim calcmode="lin" valueType="num">
                                      <p:cBhvr>
                                        <p:cTn id="17" dur="2000" fill="hold"/>
                                        <p:tgtEl>
                                          <p:spTgt spid="410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1"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5409" name="Picture 2" descr="scenic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25285" name="Rectangle 5"/>
          <p:cNvSpPr>
            <a:spLocks noGrp="1" noChangeArrowheads="1"/>
          </p:cNvSpPr>
          <p:nvPr>
            <p:ph type="title" idx="4294967295"/>
          </p:nvPr>
        </p:nvSpPr>
        <p:spPr>
          <a:xfrm>
            <a:off x="0" y="5410200"/>
            <a:ext cx="8305800" cy="1143000"/>
          </a:xfrm>
          <a:effectLst>
            <a:outerShdw blurRad="63500" dist="107763" dir="13500000" algn="ctr" rotWithShape="0">
              <a:srgbClr val="000000">
                <a:alpha val="74998"/>
              </a:srgbClr>
            </a:outerShdw>
          </a:effectLst>
        </p:spPr>
        <p:txBody>
          <a:bodyPr/>
          <a:lstStyle/>
          <a:p>
            <a:pPr algn="ctr" eaLnBrk="1" hangingPunct="1">
              <a:defRPr/>
            </a:pPr>
            <a:r>
              <a:rPr lang="en-US" b="1" dirty="0">
                <a:latin typeface="Arial"/>
                <a:cs typeface="Arial"/>
              </a:rPr>
              <a:t>What</a:t>
            </a:r>
            <a:r>
              <a:rPr lang="fr-FR" altLang="ja-JP" b="1" dirty="0">
                <a:latin typeface="Arial"/>
                <a:cs typeface="Arial"/>
              </a:rPr>
              <a:t>'</a:t>
            </a:r>
            <a:r>
              <a:rPr lang="en-US" altLang="ja-JP" b="1" dirty="0">
                <a:latin typeface="Arial"/>
                <a:cs typeface="Arial"/>
              </a:rPr>
              <a:t>s the road to healing?</a:t>
            </a:r>
            <a:endParaRPr lang="en-US" sz="4000" dirty="0">
              <a:latin typeface="Arial"/>
              <a:cs typeface="Arial"/>
            </a:endParaRPr>
          </a:p>
        </p:txBody>
      </p:sp>
    </p:spTree>
    <p:extLst>
      <p:ext uri="{BB962C8B-B14F-4D97-AF65-F5344CB8AC3E}">
        <p14:creationId xmlns:p14="http://schemas.microsoft.com/office/powerpoint/2010/main" val="58677516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7457" name="Picture 2" descr="Stephen &amp; Tessie May 0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90915" name="Rectangle 3"/>
          <p:cNvSpPr>
            <a:spLocks noGrp="1" noChangeArrowheads="1"/>
          </p:cNvSpPr>
          <p:nvPr>
            <p:ph type="title" idx="4294967295"/>
          </p:nvPr>
        </p:nvSpPr>
        <p:spPr>
          <a:xfrm>
            <a:off x="0" y="5415708"/>
            <a:ext cx="9144000" cy="1442292"/>
          </a:xfrm>
          <a:solidFill>
            <a:schemeClr val="bg1"/>
          </a:solidFill>
          <a:effectLst/>
        </p:spPr>
        <p:txBody>
          <a:bodyPr anchor="ctr"/>
          <a:lstStyle/>
          <a:p>
            <a:pPr algn="ctr" eaLnBrk="1" hangingPunct="1">
              <a:defRPr/>
            </a:pPr>
            <a:r>
              <a:rPr lang="en-US" sz="4000" b="1" dirty="0">
                <a:solidFill>
                  <a:srgbClr val="FFFFFF"/>
                </a:solidFill>
                <a:latin typeface="Arial"/>
                <a:cs typeface="Arial"/>
              </a:rPr>
              <a:t>Our son Stephen suffered from </a:t>
            </a:r>
            <a:r>
              <a:rPr lang="en-US" sz="4000" b="1" dirty="0" err="1">
                <a:solidFill>
                  <a:srgbClr val="FFFFFF"/>
                </a:solidFill>
                <a:latin typeface="Arial"/>
                <a:cs typeface="Arial"/>
              </a:rPr>
              <a:t>Anklosing</a:t>
            </a:r>
            <a:r>
              <a:rPr lang="en-US" sz="4000" b="1" dirty="0">
                <a:solidFill>
                  <a:srgbClr val="FFFFFF"/>
                </a:solidFill>
                <a:latin typeface="Arial"/>
                <a:cs typeface="Arial"/>
              </a:rPr>
              <a:t> Spondylitis  (ages 7-11)</a:t>
            </a:r>
            <a:endParaRPr lang="en-US" sz="3600" dirty="0">
              <a:solidFill>
                <a:srgbClr val="FFFFFF"/>
              </a:solidFill>
              <a:latin typeface="Arial"/>
              <a:cs typeface="Arial"/>
            </a:endParaRPr>
          </a:p>
        </p:txBody>
      </p:sp>
    </p:spTree>
    <p:extLst>
      <p:ext uri="{BB962C8B-B14F-4D97-AF65-F5344CB8AC3E}">
        <p14:creationId xmlns:p14="http://schemas.microsoft.com/office/powerpoint/2010/main" val="30375425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2033" name="Picture 4"/>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509588" y="379413"/>
            <a:ext cx="81280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12034" name="Rectangle 2"/>
          <p:cNvSpPr>
            <a:spLocks noGrp="1" noChangeArrowheads="1"/>
          </p:cNvSpPr>
          <p:nvPr>
            <p:ph type="ctrTitle"/>
          </p:nvPr>
        </p:nvSpPr>
        <p:spPr>
          <a:xfrm>
            <a:off x="381000" y="228600"/>
            <a:ext cx="8153400" cy="1143000"/>
          </a:xfrm>
          <a:noFill/>
        </p:spPr>
        <p:txBody>
          <a:bodyPr/>
          <a:lstStyle/>
          <a:p>
            <a:pPr eaLnBrk="1" hangingPunct="1"/>
            <a:r>
              <a:rPr lang="en-US" sz="6000" b="1">
                <a:solidFill>
                  <a:schemeClr val="bg1"/>
                </a:solidFill>
                <a:effectLst>
                  <a:glow rad="139700">
                    <a:schemeClr val="tx1"/>
                  </a:glow>
                </a:effectLst>
                <a:latin typeface="Arial" charset="0"/>
              </a:rPr>
              <a:t>JAMES 5:19-20</a:t>
            </a:r>
            <a:endParaRPr lang="en-US">
              <a:solidFill>
                <a:schemeClr val="bg1"/>
              </a:solidFill>
              <a:effectLst>
                <a:glow rad="139700">
                  <a:schemeClr val="tx1"/>
                </a:glow>
              </a:effectLst>
              <a:latin typeface="Arial" charset="0"/>
            </a:endParaRPr>
          </a:p>
        </p:txBody>
      </p:sp>
      <p:sp>
        <p:nvSpPr>
          <p:cNvPr id="812035" name="Rectangle 3"/>
          <p:cNvSpPr>
            <a:spLocks noGrp="1" noChangeArrowheads="1"/>
          </p:cNvSpPr>
          <p:nvPr>
            <p:ph type="subTitle" idx="1"/>
          </p:nvPr>
        </p:nvSpPr>
        <p:spPr>
          <a:xfrm>
            <a:off x="2379628" y="1828800"/>
            <a:ext cx="6389035" cy="4343400"/>
          </a:xfrm>
        </p:spPr>
        <p:txBody>
          <a:bodyPr/>
          <a:lstStyle/>
          <a:p>
            <a:pPr eaLnBrk="1" hangingPunct="1"/>
            <a:r>
              <a:rPr lang="ru-RU" b="1" baseline="30000" dirty="0">
                <a:solidFill>
                  <a:schemeClr val="bg1"/>
                </a:solidFill>
                <a:effectLst>
                  <a:glow rad="139700">
                    <a:schemeClr val="tx1"/>
                  </a:glow>
                </a:effectLst>
                <a:latin typeface="Arial"/>
                <a:cs typeface="Arial"/>
              </a:rPr>
              <a:t>19</a:t>
            </a:r>
            <a:r>
              <a:rPr lang="ru-RU" b="1" dirty="0">
                <a:solidFill>
                  <a:schemeClr val="bg1"/>
                </a:solidFill>
                <a:effectLst>
                  <a:glow rad="139700">
                    <a:schemeClr val="tx1"/>
                  </a:glow>
                </a:effectLst>
                <a:latin typeface="Arial"/>
                <a:cs typeface="Arial"/>
              </a:rPr>
              <a:t>My </a:t>
            </a:r>
            <a:r>
              <a:rPr lang="ru-RU" b="1" dirty="0" err="1">
                <a:solidFill>
                  <a:schemeClr val="bg1"/>
                </a:solidFill>
                <a:effectLst>
                  <a:glow rad="139700">
                    <a:schemeClr val="tx1"/>
                  </a:glow>
                </a:effectLst>
                <a:latin typeface="Arial"/>
                <a:cs typeface="Arial"/>
              </a:rPr>
              <a:t>brothers</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if</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one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of</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you</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should</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wander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from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the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truth</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and</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someone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should</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bring</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him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back</a:t>
            </a:r>
            <a:r>
              <a:rPr lang="ru-RU" b="1" dirty="0">
                <a:solidFill>
                  <a:schemeClr val="bg1"/>
                </a:solidFill>
                <a:effectLst>
                  <a:glow rad="139700">
                    <a:schemeClr val="tx1"/>
                  </a:glow>
                </a:effectLst>
                <a:latin typeface="Arial"/>
                <a:cs typeface="Arial"/>
              </a:rPr>
              <a:t>, </a:t>
            </a:r>
            <a:r>
              <a:rPr lang="en-US" b="1" baseline="30000" dirty="0">
                <a:solidFill>
                  <a:schemeClr val="bg1"/>
                </a:solidFill>
                <a:effectLst>
                  <a:glow rad="139700">
                    <a:schemeClr val="tx1"/>
                  </a:glow>
                </a:effectLst>
                <a:latin typeface="Arial"/>
                <a:cs typeface="Arial"/>
              </a:rPr>
              <a:t>20</a:t>
            </a:r>
            <a:r>
              <a:rPr lang="ru-RU" b="1" dirty="0" err="1">
                <a:solidFill>
                  <a:schemeClr val="bg1"/>
                </a:solidFill>
                <a:effectLst>
                  <a:glow rad="139700">
                    <a:schemeClr val="tx1"/>
                  </a:glow>
                </a:effectLst>
                <a:latin typeface="Arial"/>
                <a:cs typeface="Arial"/>
              </a:rPr>
              <a:t>remember</a:t>
            </a:r>
            <a:r>
              <a:rPr lang="ru-RU" b="1" dirty="0">
                <a:solidFill>
                  <a:schemeClr val="bg1"/>
                </a:solidFill>
                <a:effectLst>
                  <a:glow rad="139700">
                    <a:schemeClr val="tx1"/>
                  </a:glow>
                </a:effectLst>
                <a:latin typeface="Arial"/>
                <a:cs typeface="Arial"/>
              </a:rPr>
              <a:t> this: </a:t>
            </a:r>
            <a:r>
              <a:rPr lang="ru-RU" b="1" dirty="0" err="1">
                <a:solidFill>
                  <a:schemeClr val="bg1"/>
                </a:solidFill>
                <a:effectLst>
                  <a:glow rad="139700">
                    <a:schemeClr val="tx1"/>
                  </a:glow>
                </a:effectLst>
                <a:latin typeface="Arial"/>
                <a:cs typeface="Arial"/>
              </a:rPr>
              <a:t>Whoever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turns</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a</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sinner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from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the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error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of</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his</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way</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will</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save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him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from</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death</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and</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cover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over</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a</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multitude</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of</a:t>
            </a:r>
            <a:r>
              <a:rPr lang="ru-RU" b="1" dirty="0">
                <a:solidFill>
                  <a:schemeClr val="bg1"/>
                </a:solidFill>
                <a:effectLst>
                  <a:glow rad="139700">
                    <a:schemeClr val="tx1"/>
                  </a:glow>
                </a:effectLst>
                <a:latin typeface="Arial"/>
                <a:cs typeface="Arial"/>
              </a:rPr>
              <a:t> </a:t>
            </a:r>
            <a:r>
              <a:rPr lang="ru-RU" b="1" dirty="0" err="1">
                <a:solidFill>
                  <a:schemeClr val="bg1"/>
                </a:solidFill>
                <a:effectLst>
                  <a:glow rad="139700">
                    <a:schemeClr val="tx1"/>
                  </a:glow>
                </a:effectLst>
                <a:latin typeface="Arial"/>
                <a:cs typeface="Arial"/>
              </a:rPr>
              <a:t>sins</a:t>
            </a:r>
            <a:r>
              <a:rPr lang="ru-RU" b="1" dirty="0">
                <a:solidFill>
                  <a:schemeClr val="bg1"/>
                </a:solidFill>
                <a:effectLst>
                  <a:glow rad="139700">
                    <a:schemeClr val="tx1"/>
                  </a:glow>
                </a:effectLst>
                <a:latin typeface="Arial"/>
                <a:cs typeface="Arial"/>
              </a:rPr>
              <a:t>.</a:t>
            </a:r>
            <a:endParaRPr lang="en-US" b="1" dirty="0">
              <a:solidFill>
                <a:schemeClr val="bg1"/>
              </a:solidFill>
              <a:effectLst>
                <a:glow rad="139700">
                  <a:schemeClr val="tx1"/>
                </a:glow>
              </a:effectLst>
              <a:latin typeface="Arial"/>
              <a:cs typeface="Arial"/>
            </a:endParaRPr>
          </a:p>
        </p:txBody>
      </p:sp>
    </p:spTree>
    <p:extLst>
      <p:ext uri="{BB962C8B-B14F-4D97-AF65-F5344CB8AC3E}">
        <p14:creationId xmlns:p14="http://schemas.microsoft.com/office/powerpoint/2010/main" val="11579110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7654" name="Picture 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0" y="-3175"/>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0" name="Rectangle 2"/>
          <p:cNvSpPr>
            <a:spLocks noGrp="1" noChangeArrowheads="1"/>
          </p:cNvSpPr>
          <p:nvPr>
            <p:ph type="title"/>
          </p:nvPr>
        </p:nvSpPr>
        <p:spPr/>
        <p:txBody>
          <a:bodyPr/>
          <a:lstStyle/>
          <a:p>
            <a:pPr eaLnBrk="1" hangingPunct="1">
              <a:defRPr/>
            </a:pPr>
            <a:r>
              <a:rPr lang="en-US">
                <a:ea typeface="+mj-ea"/>
                <a:cs typeface="+mj-cs"/>
              </a:rPr>
              <a:t>Who are the wanderers?</a:t>
            </a:r>
          </a:p>
        </p:txBody>
      </p:sp>
      <p:pic>
        <p:nvPicPr>
          <p:cNvPr id="667655"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85800" y="1981200"/>
            <a:ext cx="3175000" cy="2374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7656" name="Text Box 8"/>
          <p:cNvSpPr txBox="1">
            <a:spLocks noChangeArrowheads="1"/>
          </p:cNvSpPr>
          <p:nvPr/>
        </p:nvSpPr>
        <p:spPr bwMode="auto">
          <a:xfrm>
            <a:off x="4267200" y="1905000"/>
            <a:ext cx="4572000" cy="253206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sz="4800" b="1" i="1" dirty="0" err="1">
                <a:solidFill>
                  <a:srgbClr val="FFFFFF"/>
                </a:solidFill>
                <a:effectLst>
                  <a:glow rad="101600">
                    <a:srgbClr val="000000">
                      <a:alpha val="75000"/>
                    </a:srgbClr>
                  </a:glow>
                </a:effectLst>
                <a:latin typeface="Bwgrkl" charset="0"/>
              </a:rPr>
              <a:t>planao</a:t>
            </a:r>
            <a:r>
              <a:rPr lang="en-US" sz="4800" b="1" dirty="0">
                <a:solidFill>
                  <a:srgbClr val="FFFFFF"/>
                </a:solidFill>
                <a:effectLst>
                  <a:glow rad="101600">
                    <a:srgbClr val="000000">
                      <a:alpha val="75000"/>
                    </a:srgbClr>
                  </a:glow>
                </a:effectLst>
                <a:latin typeface="Bwgrkl" charset="0"/>
              </a:rPr>
              <a:t> </a:t>
            </a:r>
            <a:r>
              <a:rPr lang="en-US" sz="2800" b="1" dirty="0">
                <a:solidFill>
                  <a:srgbClr val="FFFFFF"/>
                </a:solidFill>
                <a:effectLst>
                  <a:glow rad="101600">
                    <a:srgbClr val="000000">
                      <a:alpha val="75000"/>
                    </a:srgbClr>
                  </a:glow>
                </a:effectLst>
                <a:latin typeface="Arial" charset="0"/>
              </a:rPr>
              <a:t>lead astray, mislead, deceive; pass. stray away, go astray; be mistaken; be deceived or misled; wander about</a:t>
            </a:r>
            <a:endParaRPr lang="en-US" sz="1800" dirty="0">
              <a:solidFill>
                <a:srgbClr val="FFFFFF"/>
              </a:solidFill>
              <a:effectLst>
                <a:glow rad="101600">
                  <a:srgbClr val="000000">
                    <a:alpha val="75000"/>
                  </a:srgbClr>
                </a:glow>
              </a:effectLst>
            </a:endParaRPr>
          </a:p>
        </p:txBody>
      </p:sp>
      <p:sp>
        <p:nvSpPr>
          <p:cNvPr id="667657" name="Text Box 9"/>
          <p:cNvSpPr txBox="1">
            <a:spLocks noChangeArrowheads="1"/>
          </p:cNvSpPr>
          <p:nvPr/>
        </p:nvSpPr>
        <p:spPr bwMode="auto">
          <a:xfrm>
            <a:off x="1660525" y="4829175"/>
            <a:ext cx="6569075" cy="156966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b="1">
                <a:solidFill>
                  <a:srgbClr val="FFFFFF"/>
                </a:solidFill>
                <a:effectLst>
                  <a:glow rad="101600">
                    <a:srgbClr val="000000">
                      <a:alpha val="75000"/>
                    </a:srgbClr>
                  </a:glow>
                </a:effectLst>
              </a:rPr>
              <a:t>This refers to Christians who reject the will of God by straying from the truth by their behavior in an active, not passive sense</a:t>
            </a:r>
          </a:p>
        </p:txBody>
      </p:sp>
    </p:spTree>
    <p:extLst>
      <p:ext uri="{BB962C8B-B14F-4D97-AF65-F5344CB8AC3E}">
        <p14:creationId xmlns:p14="http://schemas.microsoft.com/office/powerpoint/2010/main" val="33572800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667654"/>
                                        </p:tgtEl>
                                        <p:attrNameLst>
                                          <p:attrName>style.visibility</p:attrName>
                                        </p:attrNameLst>
                                      </p:cBhvr>
                                      <p:to>
                                        <p:strVal val="visible"/>
                                      </p:to>
                                    </p:set>
                                    <p:animEffect transition="in" filter="dissolve">
                                      <p:cBhvr>
                                        <p:cTn id="7" dur="500"/>
                                        <p:tgtEl>
                                          <p:spTgt spid="66765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1" presetClass="entr" presetSubtype="0" fill="hold" nodeType="clickEffect">
                                  <p:stCondLst>
                                    <p:cond delay="0"/>
                                  </p:stCondLst>
                                  <p:iterate type="lt">
                                    <p:tmPct val="5000"/>
                                  </p:iterate>
                                  <p:childTnLst>
                                    <p:set>
                                      <p:cBhvr>
                                        <p:cTn id="11" dur="1" fill="hold">
                                          <p:stCondLst>
                                            <p:cond delay="0"/>
                                          </p:stCondLst>
                                        </p:cTn>
                                        <p:tgtEl>
                                          <p:spTgt spid="667655"/>
                                        </p:tgtEl>
                                        <p:attrNameLst>
                                          <p:attrName>style.visibility</p:attrName>
                                        </p:attrNameLst>
                                      </p:cBhvr>
                                      <p:to>
                                        <p:strVal val="visible"/>
                                      </p:to>
                                    </p:set>
                                    <p:anim calcmode="lin" valueType="num">
                                      <p:cBhvr>
                                        <p:cTn id="12" dur="1000" fill="hold"/>
                                        <p:tgtEl>
                                          <p:spTgt spid="667655"/>
                                        </p:tgtEl>
                                        <p:attrNameLst>
                                          <p:attrName>ppt_w</p:attrName>
                                        </p:attrNameLst>
                                      </p:cBhvr>
                                      <p:tavLst>
                                        <p:tav tm="0">
                                          <p:val>
                                            <p:fltVal val="0"/>
                                          </p:val>
                                        </p:tav>
                                        <p:tav tm="100000">
                                          <p:val>
                                            <p:strVal val="#ppt_w"/>
                                          </p:val>
                                        </p:tav>
                                      </p:tavLst>
                                    </p:anim>
                                    <p:anim calcmode="lin" valueType="num">
                                      <p:cBhvr>
                                        <p:cTn id="13" dur="1000" fill="hold"/>
                                        <p:tgtEl>
                                          <p:spTgt spid="667655"/>
                                        </p:tgtEl>
                                        <p:attrNameLst>
                                          <p:attrName>ppt_h</p:attrName>
                                        </p:attrNameLst>
                                      </p:cBhvr>
                                      <p:tavLst>
                                        <p:tav tm="0">
                                          <p:val>
                                            <p:fltVal val="0"/>
                                          </p:val>
                                        </p:tav>
                                        <p:tav tm="100000">
                                          <p:val>
                                            <p:strVal val="#ppt_h"/>
                                          </p:val>
                                        </p:tav>
                                      </p:tavLst>
                                    </p:anim>
                                    <p:anim calcmode="lin" valueType="num">
                                      <p:cBhvr>
                                        <p:cTn id="14" dur="1000" fill="hold"/>
                                        <p:tgtEl>
                                          <p:spTgt spid="667655"/>
                                        </p:tgtEl>
                                        <p:attrNameLst>
                                          <p:attrName>style.rotation</p:attrName>
                                        </p:attrNameLst>
                                      </p:cBhvr>
                                      <p:tavLst>
                                        <p:tav tm="0">
                                          <p:val>
                                            <p:fltVal val="90"/>
                                          </p:val>
                                        </p:tav>
                                        <p:tav tm="100000">
                                          <p:val>
                                            <p:fltVal val="0"/>
                                          </p:val>
                                        </p:tav>
                                      </p:tavLst>
                                    </p:anim>
                                    <p:animEffect transition="in" filter="fade">
                                      <p:cBhvr>
                                        <p:cTn id="15" dur="1000"/>
                                        <p:tgtEl>
                                          <p:spTgt spid="667655"/>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iterate type="lt">
                                    <p:tmPct val="0"/>
                                  </p:iterate>
                                  <p:childTnLst>
                                    <p:set>
                                      <p:cBhvr>
                                        <p:cTn id="19" dur="1" fill="hold">
                                          <p:stCondLst>
                                            <p:cond delay="0"/>
                                          </p:stCondLst>
                                        </p:cTn>
                                        <p:tgtEl>
                                          <p:spTgt spid="667656"/>
                                        </p:tgtEl>
                                        <p:attrNameLst>
                                          <p:attrName>style.visibility</p:attrName>
                                        </p:attrNameLst>
                                      </p:cBhvr>
                                      <p:to>
                                        <p:strVal val="visible"/>
                                      </p:to>
                                    </p:set>
                                    <p:animEffect transition="in" filter="dissolve">
                                      <p:cBhvr>
                                        <p:cTn id="20" dur="500"/>
                                        <p:tgtEl>
                                          <p:spTgt spid="667656"/>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iterate type="lt">
                                    <p:tmPct val="0"/>
                                  </p:iterate>
                                  <p:childTnLst>
                                    <p:set>
                                      <p:cBhvr>
                                        <p:cTn id="24" dur="1" fill="hold">
                                          <p:stCondLst>
                                            <p:cond delay="0"/>
                                          </p:stCondLst>
                                        </p:cTn>
                                        <p:tgtEl>
                                          <p:spTgt spid="667657"/>
                                        </p:tgtEl>
                                        <p:attrNameLst>
                                          <p:attrName>style.visibility</p:attrName>
                                        </p:attrNameLst>
                                      </p:cBhvr>
                                      <p:to>
                                        <p:strVal val="visible"/>
                                      </p:to>
                                    </p:set>
                                    <p:animEffect transition="in" filter="blinds(horizontal)">
                                      <p:cBhvr>
                                        <p:cTn id="25" dur="500"/>
                                        <p:tgtEl>
                                          <p:spTgt spid="6676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7656" grpId="0"/>
      <p:bldP spid="66765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Rectangle 2" descr="Walnut"/>
          <p:cNvSpPr>
            <a:spLocks noGrp="1" noChangeArrowheads="1"/>
          </p:cNvSpPr>
          <p:nvPr>
            <p:ph type="ctrTitle"/>
          </p:nvPr>
        </p:nvSpPr>
        <p:spPr>
          <a:xfrm>
            <a:off x="228600" y="762000"/>
            <a:ext cx="8686800" cy="1143000"/>
          </a:xfrm>
          <a:blipFill dpi="0" rotWithShape="0">
            <a:blip r:embed="rId3"/>
            <a:srcRect/>
            <a:tile tx="0" ty="0" sx="100000" sy="100000" flip="none" algn="tl"/>
          </a:blipFill>
          <a:effectLst>
            <a:outerShdw blurRad="38100" dist="35921" dir="2700000" algn="ctr" rotWithShape="0">
              <a:srgbClr val="000000">
                <a:alpha val="74998"/>
              </a:srgbClr>
            </a:outerShdw>
          </a:effectLst>
        </p:spPr>
        <p:txBody>
          <a:bodyPr/>
          <a:lstStyle/>
          <a:p>
            <a:pPr eaLnBrk="1" hangingPunct="1">
              <a:defRPr/>
            </a:pPr>
            <a:r>
              <a:rPr lang="en-US">
                <a:solidFill>
                  <a:srgbClr val="FFFFFF"/>
                </a:solidFill>
                <a:latin typeface="Silom" charset="0"/>
                <a:ea typeface="ＭＳ Ｐゴシック" charset="0"/>
                <a:cs typeface="ＭＳ Ｐゴシック" charset="0"/>
              </a:rPr>
              <a:t>Making this Text Real to Me</a:t>
            </a:r>
            <a:endParaRPr lang="en-US">
              <a:latin typeface="Silom" charset="0"/>
              <a:ea typeface="ＭＳ Ｐゴシック" charset="0"/>
              <a:cs typeface="ＭＳ Ｐゴシック" charset="0"/>
            </a:endParaRPr>
          </a:p>
        </p:txBody>
      </p:sp>
      <p:sp>
        <p:nvSpPr>
          <p:cNvPr id="673795" name="Rectangle 3"/>
          <p:cNvSpPr>
            <a:spLocks noGrp="1" noChangeArrowheads="1"/>
          </p:cNvSpPr>
          <p:nvPr>
            <p:ph type="subTitle" idx="1"/>
          </p:nvPr>
        </p:nvSpPr>
        <p:spPr>
          <a:xfrm>
            <a:off x="1108075" y="2819400"/>
            <a:ext cx="7273925" cy="3581400"/>
          </a:xfrm>
        </p:spPr>
        <p:txBody>
          <a:bodyPr/>
          <a:lstStyle/>
          <a:p>
            <a:pPr eaLnBrk="1" hangingPunct="1">
              <a:buFont typeface="Wingdings" charset="2"/>
              <a:buChar char="§"/>
              <a:defRPr/>
            </a:pPr>
            <a:r>
              <a:rPr lang="en-US" sz="4800" b="1">
                <a:latin typeface="Silom" pitchFamily="8" charset="0"/>
              </a:rPr>
              <a:t>Whom do I need to help restore?</a:t>
            </a:r>
          </a:p>
          <a:p>
            <a:pPr eaLnBrk="1" hangingPunct="1">
              <a:buFont typeface="Wingdings" charset="2"/>
              <a:buChar char="§"/>
              <a:defRPr/>
            </a:pPr>
            <a:endParaRPr lang="en-US" sz="4800" b="1">
              <a:latin typeface="Silom" pitchFamily="8" charset="0"/>
            </a:endParaRPr>
          </a:p>
          <a:p>
            <a:pPr eaLnBrk="1" hangingPunct="1">
              <a:buFont typeface="Wingdings" charset="2"/>
              <a:buChar char="§"/>
              <a:defRPr/>
            </a:pPr>
            <a:r>
              <a:rPr lang="en-US" sz="4800" b="1">
                <a:latin typeface="Silom" pitchFamily="8" charset="0"/>
              </a:rPr>
              <a:t>How will I do it?</a:t>
            </a:r>
          </a:p>
        </p:txBody>
      </p:sp>
    </p:spTree>
    <p:extLst>
      <p:ext uri="{BB962C8B-B14F-4D97-AF65-F5344CB8AC3E}">
        <p14:creationId xmlns:p14="http://schemas.microsoft.com/office/powerpoint/2010/main" val="4077434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1803632"/>
            <a:ext cx="6457950" cy="3911367"/>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the characteristics of faith?</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06095" y="1130856"/>
            <a:ext cx="2952006" cy="181903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500" b="1" i="0" u="none" strike="noStrike" kern="0" cap="none" spc="0" normalizeH="0" baseline="0" noProof="0" dirty="0">
                <a:ln>
                  <a:noFill/>
                </a:ln>
                <a:solidFill>
                  <a:srgbClr val="FFFF00"/>
                </a:solidFill>
                <a:effectLst>
                  <a:glow rad="736600">
                    <a:srgbClr val="000000">
                      <a:satMod val="175000"/>
                    </a:srgbClr>
                  </a:glow>
                </a:effectLst>
                <a:uLnTx/>
                <a:uFillTx/>
                <a:latin typeface="Arial" charset="0"/>
                <a:ea typeface="ＭＳ Ｐゴシック" charset="0"/>
                <a:cs typeface="ＭＳ Ｐゴシック" charset="0"/>
              </a:rPr>
              <a:t>7</a:t>
            </a:r>
          </a:p>
        </p:txBody>
      </p:sp>
    </p:spTree>
    <p:extLst>
      <p:ext uri="{BB962C8B-B14F-4D97-AF65-F5344CB8AC3E}">
        <p14:creationId xmlns:p14="http://schemas.microsoft.com/office/powerpoint/2010/main" val="5183714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11741"/>
            <a:ext cx="9144000" cy="1555750"/>
          </a:xfrm>
          <a:effectLst>
            <a:outerShdw blurRad="63500" dist="35921" dir="2700000" algn="ctr" rotWithShape="0">
              <a:schemeClr val="tx2">
                <a:alpha val="74998"/>
              </a:schemeClr>
            </a:outerShdw>
          </a:effectLst>
          <a:extLst/>
        </p:spPr>
        <p:txBody>
          <a:bodyPr/>
          <a:lstStyle/>
          <a:p>
            <a:pPr>
              <a:defRPr/>
            </a:pPr>
            <a:r>
              <a:rPr lang="en-US" b="1" i="1" dirty="0">
                <a:effectLst>
                  <a:glow rad="876300">
                    <a:schemeClr val="tx1"/>
                  </a:glow>
                </a:effectLst>
                <a:latin typeface="Arial" charset="0"/>
                <a:ea typeface="ＭＳ Ｐゴシック" charset="0"/>
                <a:cs typeface="ＭＳ Ｐゴシック" charset="0"/>
              </a:rPr>
              <a:t>Main Idea of James</a:t>
            </a:r>
          </a:p>
        </p:txBody>
      </p:sp>
      <p:sp>
        <p:nvSpPr>
          <p:cNvPr id="4" name="Rectangle 2"/>
          <p:cNvSpPr txBox="1">
            <a:spLocks noChangeArrowheads="1"/>
          </p:cNvSpPr>
          <p:nvPr/>
        </p:nvSpPr>
        <p:spPr bwMode="auto">
          <a:xfrm>
            <a:off x="364521"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IF YOU BELIEVE</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1773238"/>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SHOW IT</a:t>
            </a:r>
          </a:p>
        </p:txBody>
      </p:sp>
      <p:sp>
        <p:nvSpPr>
          <p:cNvPr id="2" name="Notched Right Arrow 1"/>
          <p:cNvSpPr/>
          <p:nvPr/>
        </p:nvSpPr>
        <p:spPr bwMode="auto">
          <a:xfrm>
            <a:off x="3087324" y="2922103"/>
            <a:ext cx="2745775" cy="921412"/>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mn-ea"/>
              <a:cs typeface="+mn-cs"/>
            </a:endParaRPr>
          </a:p>
        </p:txBody>
      </p:sp>
    </p:spTree>
    <p:extLst>
      <p:ext uri="{BB962C8B-B14F-4D97-AF65-F5344CB8AC3E}">
        <p14:creationId xmlns:p14="http://schemas.microsoft.com/office/powerpoint/2010/main" val="888839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8686800" cy="765175"/>
          </a:xfrm>
        </p:spPr>
        <p:txBody>
          <a:bodyPr/>
          <a:lstStyle/>
          <a:p>
            <a:pPr eaLnBrk="1" hangingPunct="1">
              <a:defRPr/>
            </a:pPr>
            <a:r>
              <a:rPr lang="en-US" sz="3600" b="1" dirty="0">
                <a:latin typeface="Arial"/>
                <a:cs typeface="Arial"/>
              </a:rPr>
              <a:t>James Shows Ways Faith is Seen…</a:t>
            </a:r>
          </a:p>
        </p:txBody>
      </p:sp>
      <p:graphicFrame>
        <p:nvGraphicFramePr>
          <p:cNvPr id="541699" name="Object 2"/>
          <p:cNvGraphicFramePr>
            <a:graphicFrameLocks noChangeAspect="1"/>
          </p:cNvGraphicFramePr>
          <p:nvPr>
            <p:extLst/>
          </p:nvPr>
        </p:nvGraphicFramePr>
        <p:xfrm>
          <a:off x="125413" y="836613"/>
          <a:ext cx="8839200" cy="6021387"/>
        </p:xfrm>
        <a:graphic>
          <a:graphicData uri="http://schemas.openxmlformats.org/presentationml/2006/ole">
            <mc:AlternateContent xmlns:mc="http://schemas.openxmlformats.org/markup-compatibility/2006">
              <mc:Choice xmlns:v="urn:schemas-microsoft-com:vml" Requires="v">
                <p:oleObj spid="_x0000_s1211440" name="Document" r:id="rId4" imgW="6172200" imgH="4533900" progId="Word.Document.8">
                  <p:embed/>
                </p:oleObj>
              </mc:Choice>
              <mc:Fallback>
                <p:oleObj name="Document" r:id="rId4" imgW="6172200" imgH="4533900" progId="Word.Document.8">
                  <p:embed/>
                  <p:pic>
                    <p:nvPicPr>
                      <p:cNvPr id="541699" name="Object 2"/>
                      <p:cNvPicPr>
                        <a:picLocks noChangeAspect="1" noChangeArrowheads="1"/>
                      </p:cNvPicPr>
                      <p:nvPr/>
                    </p:nvPicPr>
                    <p:blipFill>
                      <a:blip r:embed="rId5"/>
                      <a:srcRect/>
                      <a:stretch>
                        <a:fillRect/>
                      </a:stretch>
                    </p:blipFill>
                    <p:spPr bwMode="auto">
                      <a:xfrm>
                        <a:off x="125413" y="836613"/>
                        <a:ext cx="8839200" cy="602138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0"/>
                <a:cs typeface="Arial"/>
              </a:rPr>
              <a:t>267</a:t>
            </a:r>
          </a:p>
        </p:txBody>
      </p:sp>
    </p:spTree>
    <p:extLst>
      <p:ext uri="{BB962C8B-B14F-4D97-AF65-F5344CB8AC3E}">
        <p14:creationId xmlns:p14="http://schemas.microsoft.com/office/powerpoint/2010/main" val="33101043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90995587"/>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15399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2286000" y="1905000"/>
            <a:ext cx="60960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4000">
                <a:solidFill>
                  <a:srgbClr val="000000"/>
                </a:solidFill>
                <a:latin typeface="Scholar" charset="0"/>
              </a:rPr>
              <a:t>James the son of Zebedee</a:t>
            </a:r>
          </a:p>
        </p:txBody>
      </p:sp>
      <p:sp>
        <p:nvSpPr>
          <p:cNvPr id="532482" name="Text Box 3"/>
          <p:cNvSpPr txBox="1">
            <a:spLocks noChangeArrowheads="1"/>
          </p:cNvSpPr>
          <p:nvPr/>
        </p:nvSpPr>
        <p:spPr bwMode="auto">
          <a:xfrm>
            <a:off x="3581400" y="685800"/>
            <a:ext cx="45720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6000">
                <a:solidFill>
                  <a:srgbClr val="000000"/>
                </a:solidFill>
                <a:latin typeface="Scholar" charset="0"/>
              </a:rPr>
              <a:t>Authorship</a:t>
            </a:r>
          </a:p>
        </p:txBody>
      </p:sp>
      <p:pic>
        <p:nvPicPr>
          <p:cNvPr id="5128" name="Picture 8" descr="BD07752_[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819400"/>
            <a:ext cx="3581400" cy="345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129" name="Text Box 9"/>
          <p:cNvSpPr txBox="1">
            <a:spLocks noChangeArrowheads="1"/>
          </p:cNvSpPr>
          <p:nvPr/>
        </p:nvSpPr>
        <p:spPr bwMode="auto">
          <a:xfrm rot="-1428529">
            <a:off x="2205038" y="4048125"/>
            <a:ext cx="2914650"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3600" b="1">
                <a:solidFill>
                  <a:srgbClr val="FF0000"/>
                </a:solidFill>
                <a:latin typeface="Scholar" charset="0"/>
              </a:rPr>
              <a:t>Died before letter was written</a:t>
            </a:r>
          </a:p>
        </p:txBody>
      </p:sp>
      <p:sp>
        <p:nvSpPr>
          <p:cNvPr id="532485" name="Rectangle 10"/>
          <p:cNvSpPr>
            <a:spLocks noGrp="1" noChangeArrowheads="1"/>
          </p:cNvSpPr>
          <p:nvPr>
            <p:ph type="title" idx="4294967295"/>
          </p:nvPr>
        </p:nvSpPr>
        <p:spPr>
          <a:xfrm>
            <a:off x="2438400" y="-603250"/>
            <a:ext cx="6705600" cy="685800"/>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sz="2400">
                <a:solidFill>
                  <a:schemeClr val="bg1"/>
                </a:solidFill>
                <a:effectLst/>
                <a:latin typeface="Arial" charset="0"/>
              </a:rPr>
              <a:t>Authorship: James the son of Zebedee?</a:t>
            </a:r>
          </a:p>
        </p:txBody>
      </p:sp>
    </p:spTree>
    <p:extLst>
      <p:ext uri="{BB962C8B-B14F-4D97-AF65-F5344CB8AC3E}">
        <p14:creationId xmlns:p14="http://schemas.microsoft.com/office/powerpoint/2010/main" val="3384718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0" presetClass="entr" presetSubtype="0" fill="hold" nodeType="afterEffect">
                                  <p:stCondLst>
                                    <p:cond delay="1000"/>
                                  </p:stCondLst>
                                  <p:childTnLst>
                                    <p:set>
                                      <p:cBhvr>
                                        <p:cTn id="11" dur="1" fill="hold">
                                          <p:stCondLst>
                                            <p:cond delay="0"/>
                                          </p:stCondLst>
                                        </p:cTn>
                                        <p:tgtEl>
                                          <p:spTgt spid="5128"/>
                                        </p:tgtEl>
                                        <p:attrNameLst>
                                          <p:attrName>style.visibility</p:attrName>
                                        </p:attrNameLst>
                                      </p:cBhvr>
                                      <p:to>
                                        <p:strVal val="visible"/>
                                      </p:to>
                                    </p:set>
                                    <p:animEffect transition="in" filter="fade">
                                      <p:cBhvr>
                                        <p:cTn id="12" dur="2000"/>
                                        <p:tgtEl>
                                          <p:spTgt spid="5128"/>
                                        </p:tgtEl>
                                      </p:cBhvr>
                                    </p:animEffect>
                                  </p:childTnLst>
                                </p:cTn>
                              </p:par>
                            </p:childTnLst>
                          </p:cTn>
                        </p:par>
                        <p:par>
                          <p:cTn id="13" fill="hold" nodeType="afterGroup">
                            <p:stCondLst>
                              <p:cond delay="3500"/>
                            </p:stCondLst>
                            <p:childTnLst>
                              <p:par>
                                <p:cTn id="14" presetID="23" presetClass="entr" presetSubtype="16" fill="hold" nodeType="afterEffect">
                                  <p:stCondLst>
                                    <p:cond delay="0"/>
                                  </p:stCondLst>
                                  <p:childTnLst>
                                    <p:set>
                                      <p:cBhvr>
                                        <p:cTn id="15" dur="1" fill="hold">
                                          <p:stCondLst>
                                            <p:cond delay="0"/>
                                          </p:stCondLst>
                                        </p:cTn>
                                        <p:tgtEl>
                                          <p:spTgt spid="5129">
                                            <p:txEl>
                                              <p:pRg st="0" end="0"/>
                                            </p:txEl>
                                          </p:spTgt>
                                        </p:tgtEl>
                                        <p:attrNameLst>
                                          <p:attrName>style.visibility</p:attrName>
                                        </p:attrNameLst>
                                      </p:cBhvr>
                                      <p:to>
                                        <p:strVal val="visible"/>
                                      </p:to>
                                    </p:set>
                                    <p:anim calcmode="lin" valueType="num">
                                      <p:cBhvr>
                                        <p:cTn id="16" dur="500" fill="hold"/>
                                        <p:tgtEl>
                                          <p:spTgt spid="5129">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512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4529" name="Text Box 3"/>
          <p:cNvSpPr txBox="1">
            <a:spLocks noChangeArrowheads="1"/>
          </p:cNvSpPr>
          <p:nvPr/>
        </p:nvSpPr>
        <p:spPr bwMode="auto">
          <a:xfrm>
            <a:off x="3581400" y="685800"/>
            <a:ext cx="4495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6000">
                <a:solidFill>
                  <a:srgbClr val="000000"/>
                </a:solidFill>
                <a:latin typeface="Scholar" charset="0"/>
              </a:rPr>
              <a:t>Authorship</a:t>
            </a:r>
          </a:p>
        </p:txBody>
      </p:sp>
      <p:sp>
        <p:nvSpPr>
          <p:cNvPr id="89092" name="Text Box 4"/>
          <p:cNvSpPr txBox="1">
            <a:spLocks noChangeArrowheads="1"/>
          </p:cNvSpPr>
          <p:nvPr/>
        </p:nvSpPr>
        <p:spPr bwMode="auto">
          <a:xfrm>
            <a:off x="2514600" y="1905000"/>
            <a:ext cx="6324600" cy="701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4000">
                <a:solidFill>
                  <a:srgbClr val="000000"/>
                </a:solidFill>
                <a:latin typeface="Scholar" charset="0"/>
              </a:rPr>
              <a:t>James the son of Alphaeus</a:t>
            </a:r>
          </a:p>
        </p:txBody>
      </p:sp>
      <p:sp>
        <p:nvSpPr>
          <p:cNvPr id="89093" name="Text Box 5"/>
          <p:cNvSpPr txBox="1">
            <a:spLocks noChangeArrowheads="1"/>
          </p:cNvSpPr>
          <p:nvPr/>
        </p:nvSpPr>
        <p:spPr bwMode="auto">
          <a:xfrm>
            <a:off x="2514600" y="2803525"/>
            <a:ext cx="66294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4000">
                <a:solidFill>
                  <a:srgbClr val="000000"/>
                </a:solidFill>
                <a:latin typeface="Scholar" charset="0"/>
              </a:rPr>
              <a:t>James the father of Thaddeaus</a:t>
            </a:r>
          </a:p>
        </p:txBody>
      </p:sp>
      <p:sp>
        <p:nvSpPr>
          <p:cNvPr id="89095" name="Rectangle 7"/>
          <p:cNvSpPr>
            <a:spLocks noGrp="1" noChangeArrowheads="1"/>
          </p:cNvSpPr>
          <p:nvPr>
            <p:ph type="title" idx="4294967295"/>
          </p:nvPr>
        </p:nvSpPr>
        <p:spPr>
          <a:xfrm>
            <a:off x="2555875" y="-603250"/>
            <a:ext cx="6477000" cy="685800"/>
          </a:xfrm>
        </p:spPr>
        <p:txBody>
          <a:bodyPr/>
          <a:lstStyle/>
          <a:p>
            <a:pPr eaLnBrk="1" hangingPunct="1">
              <a:defRPr/>
            </a:pPr>
            <a:r>
              <a:rPr lang="en-US" dirty="0">
                <a:solidFill>
                  <a:schemeClr val="bg1"/>
                </a:solidFill>
                <a:latin typeface="Arial" charset="0"/>
              </a:rPr>
              <a:t>Son of Thaddeus or </a:t>
            </a:r>
            <a:r>
              <a:rPr lang="en-US" dirty="0" err="1">
                <a:solidFill>
                  <a:schemeClr val="bg1"/>
                </a:solidFill>
                <a:latin typeface="Arial" charset="0"/>
              </a:rPr>
              <a:t>Alphaeus</a:t>
            </a:r>
            <a:endParaRPr lang="en-US" dirty="0">
              <a:latin typeface="Arial" charset="0"/>
            </a:endParaRPr>
          </a:p>
        </p:txBody>
      </p:sp>
    </p:spTree>
    <p:extLst>
      <p:ext uri="{BB962C8B-B14F-4D97-AF65-F5344CB8AC3E}">
        <p14:creationId xmlns:p14="http://schemas.microsoft.com/office/powerpoint/2010/main" val="896821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89092"/>
                                        </p:tgtEl>
                                        <p:attrNameLst>
                                          <p:attrName>style.visibility</p:attrName>
                                        </p:attrNameLst>
                                      </p:cBhvr>
                                      <p:to>
                                        <p:strVal val="visible"/>
                                      </p:to>
                                    </p:set>
                                    <p:anim calcmode="lin" valueType="num">
                                      <p:cBhvr additive="base">
                                        <p:cTn id="7" dur="500" fill="hold"/>
                                        <p:tgtEl>
                                          <p:spTgt spid="89092"/>
                                        </p:tgtEl>
                                        <p:attrNameLst>
                                          <p:attrName>ppt_x</p:attrName>
                                        </p:attrNameLst>
                                      </p:cBhvr>
                                      <p:tavLst>
                                        <p:tav tm="0">
                                          <p:val>
                                            <p:strVal val="#ppt_x"/>
                                          </p:val>
                                        </p:tav>
                                        <p:tav tm="100000">
                                          <p:val>
                                            <p:strVal val="#ppt_x"/>
                                          </p:val>
                                        </p:tav>
                                      </p:tavLst>
                                    </p:anim>
                                    <p:anim calcmode="lin" valueType="num">
                                      <p:cBhvr additive="base">
                                        <p:cTn id="8" dur="500" fill="hold"/>
                                        <p:tgtEl>
                                          <p:spTgt spid="8909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xit" presetSubtype="4" fill="hold" grpId="1" nodeType="afterEffect">
                                  <p:stCondLst>
                                    <p:cond delay="1000"/>
                                  </p:stCondLst>
                                  <p:childTnLst>
                                    <p:anim calcmode="lin" valueType="num">
                                      <p:cBhvr additive="base">
                                        <p:cTn id="11" dur="2000"/>
                                        <p:tgtEl>
                                          <p:spTgt spid="89092"/>
                                        </p:tgtEl>
                                        <p:attrNameLst>
                                          <p:attrName>ppt_x</p:attrName>
                                        </p:attrNameLst>
                                      </p:cBhvr>
                                      <p:tavLst>
                                        <p:tav tm="0">
                                          <p:val>
                                            <p:strVal val="ppt_x"/>
                                          </p:val>
                                        </p:tav>
                                        <p:tav tm="100000">
                                          <p:val>
                                            <p:strVal val="ppt_x"/>
                                          </p:val>
                                        </p:tav>
                                      </p:tavLst>
                                    </p:anim>
                                    <p:anim calcmode="lin" valueType="num">
                                      <p:cBhvr additive="base">
                                        <p:cTn id="12" dur="2000"/>
                                        <p:tgtEl>
                                          <p:spTgt spid="89092"/>
                                        </p:tgtEl>
                                        <p:attrNameLst>
                                          <p:attrName>ppt_y</p:attrName>
                                        </p:attrNameLst>
                                      </p:cBhvr>
                                      <p:tavLst>
                                        <p:tav tm="0">
                                          <p:val>
                                            <p:strVal val="ppt_y"/>
                                          </p:val>
                                        </p:tav>
                                        <p:tav tm="100000">
                                          <p:val>
                                            <p:strVal val="1+ppt_h/2"/>
                                          </p:val>
                                        </p:tav>
                                      </p:tavLst>
                                    </p:anim>
                                    <p:set>
                                      <p:cBhvr>
                                        <p:cTn id="13" dur="1" fill="hold">
                                          <p:stCondLst>
                                            <p:cond delay="1999"/>
                                          </p:stCondLst>
                                        </p:cTn>
                                        <p:tgtEl>
                                          <p:spTgt spid="89092"/>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89093"/>
                                        </p:tgtEl>
                                        <p:attrNameLst>
                                          <p:attrName>style.visibility</p:attrName>
                                        </p:attrNameLst>
                                      </p:cBhvr>
                                      <p:to>
                                        <p:strVal val="visible"/>
                                      </p:to>
                                    </p:set>
                                    <p:anim calcmode="lin" valueType="num">
                                      <p:cBhvr additive="base">
                                        <p:cTn id="18" dur="500" fill="hold"/>
                                        <p:tgtEl>
                                          <p:spTgt spid="89093"/>
                                        </p:tgtEl>
                                        <p:attrNameLst>
                                          <p:attrName>ppt_x</p:attrName>
                                        </p:attrNameLst>
                                      </p:cBhvr>
                                      <p:tavLst>
                                        <p:tav tm="0">
                                          <p:val>
                                            <p:strVal val="#ppt_x"/>
                                          </p:val>
                                        </p:tav>
                                        <p:tav tm="100000">
                                          <p:val>
                                            <p:strVal val="#ppt_x"/>
                                          </p:val>
                                        </p:tav>
                                      </p:tavLst>
                                    </p:anim>
                                    <p:anim calcmode="lin" valueType="num">
                                      <p:cBhvr additive="base">
                                        <p:cTn id="19" dur="500" fill="hold"/>
                                        <p:tgtEl>
                                          <p:spTgt spid="89093"/>
                                        </p:tgtEl>
                                        <p:attrNameLst>
                                          <p:attrName>ppt_y</p:attrName>
                                        </p:attrNameLst>
                                      </p:cBhvr>
                                      <p:tavLst>
                                        <p:tav tm="0">
                                          <p:val>
                                            <p:strVal val="1+#ppt_h/2"/>
                                          </p:val>
                                        </p:tav>
                                        <p:tav tm="100000">
                                          <p:val>
                                            <p:strVal val="#ppt_y"/>
                                          </p:val>
                                        </p:tav>
                                      </p:tavLst>
                                    </p:anim>
                                  </p:childTnLst>
                                </p:cTn>
                              </p:par>
                            </p:childTnLst>
                          </p:cTn>
                        </p:par>
                        <p:par>
                          <p:cTn id="20" fill="hold" nodeType="afterGroup">
                            <p:stCondLst>
                              <p:cond delay="500"/>
                            </p:stCondLst>
                            <p:childTnLst>
                              <p:par>
                                <p:cTn id="21" presetID="2" presetClass="exit" presetSubtype="4" fill="hold" grpId="1" nodeType="afterEffect">
                                  <p:stCondLst>
                                    <p:cond delay="1000"/>
                                  </p:stCondLst>
                                  <p:childTnLst>
                                    <p:anim calcmode="lin" valueType="num">
                                      <p:cBhvr additive="base">
                                        <p:cTn id="22" dur="2000"/>
                                        <p:tgtEl>
                                          <p:spTgt spid="89093"/>
                                        </p:tgtEl>
                                        <p:attrNameLst>
                                          <p:attrName>ppt_x</p:attrName>
                                        </p:attrNameLst>
                                      </p:cBhvr>
                                      <p:tavLst>
                                        <p:tav tm="0">
                                          <p:val>
                                            <p:strVal val="ppt_x"/>
                                          </p:val>
                                        </p:tav>
                                        <p:tav tm="100000">
                                          <p:val>
                                            <p:strVal val="ppt_x"/>
                                          </p:val>
                                        </p:tav>
                                      </p:tavLst>
                                    </p:anim>
                                    <p:anim calcmode="lin" valueType="num">
                                      <p:cBhvr additive="base">
                                        <p:cTn id="23" dur="2000"/>
                                        <p:tgtEl>
                                          <p:spTgt spid="89093"/>
                                        </p:tgtEl>
                                        <p:attrNameLst>
                                          <p:attrName>ppt_y</p:attrName>
                                        </p:attrNameLst>
                                      </p:cBhvr>
                                      <p:tavLst>
                                        <p:tav tm="0">
                                          <p:val>
                                            <p:strVal val="ppt_y"/>
                                          </p:val>
                                        </p:tav>
                                        <p:tav tm="100000">
                                          <p:val>
                                            <p:strVal val="1+ppt_h/2"/>
                                          </p:val>
                                        </p:tav>
                                      </p:tavLst>
                                    </p:anim>
                                    <p:set>
                                      <p:cBhvr>
                                        <p:cTn id="24" dur="1" fill="hold">
                                          <p:stCondLst>
                                            <p:cond delay="1999"/>
                                          </p:stCondLst>
                                        </p:cTn>
                                        <p:tgtEl>
                                          <p:spTgt spid="890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p:bldP spid="89092" grpId="1"/>
      <p:bldP spid="89093" grpId="0"/>
      <p:bldP spid="89093"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2" y="-27384"/>
            <a:ext cx="9216008" cy="6885384"/>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Times" pitchFamily="-108" charset="0"/>
              <a:ea typeface="ＭＳ Ｐゴシック" charset="0"/>
              <a:cs typeface="ＭＳ Ｐゴシック" charset="0"/>
            </a:endParaRPr>
          </a:p>
        </p:txBody>
      </p:sp>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dirty="0">
                <a:solidFill>
                  <a:schemeClr val="tx1"/>
                </a:solidFill>
                <a:cs typeface="Arial"/>
              </a:rPr>
              <a:t>The Family of Jesus</a:t>
            </a:r>
          </a:p>
        </p:txBody>
      </p:sp>
      <p:sp>
        <p:nvSpPr>
          <p:cNvPr id="14" name="Oval 13"/>
          <p:cNvSpPr/>
          <p:nvPr/>
        </p:nvSpPr>
        <p:spPr bwMode="auto">
          <a:xfrm>
            <a:off x="1167136" y="3600761"/>
            <a:ext cx="1944216" cy="79208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Times" pitchFamily="-108" charset="0"/>
              <a:ea typeface="ＭＳ Ｐゴシック" charset="0"/>
              <a:cs typeface="ＭＳ Ｐゴシック" charset="0"/>
            </a:endParaRPr>
          </a:p>
        </p:txBody>
      </p:sp>
      <p:sp>
        <p:nvSpPr>
          <p:cNvPr id="507922" name="Text Box 18"/>
          <p:cNvSpPr txBox="1">
            <a:spLocks noChangeArrowheads="1"/>
          </p:cNvSpPr>
          <p:nvPr/>
        </p:nvSpPr>
        <p:spPr bwMode="auto">
          <a:xfrm>
            <a:off x="72008" y="4941168"/>
            <a:ext cx="9036496"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b="1" dirty="0">
                <a:solidFill>
                  <a:srgbClr val="FFFFFF"/>
                </a:solidFill>
                <a:latin typeface="Arial" charset="0"/>
                <a:cs typeface="Arial" charset="0"/>
              </a:rPr>
              <a:t>"Then they scoffed, </a:t>
            </a:r>
            <a:r>
              <a:rPr lang="fr-FR" b="1" dirty="0">
                <a:solidFill>
                  <a:srgbClr val="FFFFFF"/>
                </a:solidFill>
                <a:latin typeface="Arial" charset="0"/>
                <a:cs typeface="Arial" charset="0"/>
              </a:rPr>
              <a:t>'</a:t>
            </a:r>
            <a:r>
              <a:rPr lang="en-US" b="1" dirty="0">
                <a:solidFill>
                  <a:srgbClr val="FFFFFF"/>
                </a:solidFill>
                <a:latin typeface="Arial" charset="0"/>
                <a:cs typeface="Arial" charset="0"/>
              </a:rPr>
              <a:t>He</a:t>
            </a:r>
            <a:r>
              <a:rPr lang="fr-FR" b="1" dirty="0">
                <a:solidFill>
                  <a:srgbClr val="FFFFFF"/>
                </a:solidFill>
                <a:latin typeface="Arial" charset="0"/>
                <a:cs typeface="Arial" charset="0"/>
              </a:rPr>
              <a:t>'</a:t>
            </a:r>
            <a:r>
              <a:rPr lang="en-US" b="1" dirty="0">
                <a:solidFill>
                  <a:srgbClr val="FFFFFF"/>
                </a:solidFill>
                <a:latin typeface="Arial" charset="0"/>
                <a:cs typeface="Arial" charset="0"/>
              </a:rPr>
              <a:t>s just a carpenter, the son of Mary and the brother of James, Joseph, Judas, and Simon. And </a:t>
            </a:r>
            <a:r>
              <a:rPr lang="en-US" b="1" dirty="0">
                <a:solidFill>
                  <a:srgbClr val="FFFF00"/>
                </a:solidFill>
                <a:latin typeface="Arial" charset="0"/>
                <a:cs typeface="Arial" charset="0"/>
              </a:rPr>
              <a:t>his sisters</a:t>
            </a:r>
            <a:r>
              <a:rPr lang="en-US" b="1" dirty="0">
                <a:solidFill>
                  <a:srgbClr val="FFFFFF"/>
                </a:solidFill>
                <a:latin typeface="Arial" charset="0"/>
                <a:cs typeface="Arial" charset="0"/>
              </a:rPr>
              <a:t> live right here among us.</a:t>
            </a:r>
            <a:r>
              <a:rPr lang="fr-FR" b="1" dirty="0">
                <a:solidFill>
                  <a:srgbClr val="FFFFFF"/>
                </a:solidFill>
                <a:latin typeface="Arial" charset="0"/>
                <a:cs typeface="Arial" charset="0"/>
              </a:rPr>
              <a:t>'</a:t>
            </a:r>
            <a:r>
              <a:rPr lang="en-US" b="1" dirty="0">
                <a:solidFill>
                  <a:srgbClr val="FFFFFF"/>
                </a:solidFill>
                <a:latin typeface="Arial" charset="0"/>
                <a:cs typeface="Arial" charset="0"/>
              </a:rPr>
              <a:t> They were deeply offended and refused to believe in him" (Mark 6:3 </a:t>
            </a:r>
            <a:r>
              <a:rPr lang="en-US" sz="2000" b="1" dirty="0">
                <a:solidFill>
                  <a:srgbClr val="FFFFFF"/>
                </a:solidFill>
                <a:latin typeface="Arial" charset="0"/>
                <a:cs typeface="Arial" charset="0"/>
              </a:rPr>
              <a:t>NLT</a:t>
            </a:r>
            <a:r>
              <a:rPr lang="en-US" b="1" dirty="0">
                <a:solidFill>
                  <a:srgbClr val="FFFFFF"/>
                </a:solidFill>
                <a:latin typeface="Arial" charset="0"/>
                <a:cs typeface="Arial" charset="0"/>
              </a:rPr>
              <a:t>).</a:t>
            </a:r>
            <a:endParaRPr lang="en-US" sz="1800" dirty="0">
              <a:solidFill>
                <a:srgbClr val="FFFFFF"/>
              </a:solidFill>
              <a:latin typeface="Arial" charset="0"/>
              <a:cs typeface="Arial" charset="0"/>
            </a:endParaRPr>
          </a:p>
        </p:txBody>
      </p:sp>
      <p:sp>
        <p:nvSpPr>
          <p:cNvPr id="507931" name="Text Box 27"/>
          <p:cNvSpPr txBox="1">
            <a:spLocks noChangeArrowheads="1"/>
          </p:cNvSpPr>
          <p:nvPr/>
        </p:nvSpPr>
        <p:spPr bwMode="auto">
          <a:xfrm>
            <a:off x="5508104" y="1124744"/>
            <a:ext cx="2339102"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a:solidFill>
                  <a:srgbClr val="FFFFFF"/>
                </a:solidFill>
                <a:latin typeface="Arial" charset="0"/>
                <a:cs typeface="Arial" charset="0"/>
              </a:rPr>
              <a:t>Men in white</a:t>
            </a:r>
            <a:endParaRPr lang="en-US" sz="2000" dirty="0">
              <a:solidFill>
                <a:srgbClr val="FFFFFF"/>
              </a:solidFill>
              <a:latin typeface="Arial" charset="0"/>
              <a:cs typeface="Arial" charset="0"/>
            </a:endParaRPr>
          </a:p>
        </p:txBody>
      </p:sp>
      <p:sp>
        <p:nvSpPr>
          <p:cNvPr id="507932" name="Text Box 28"/>
          <p:cNvSpPr txBox="1">
            <a:spLocks noChangeArrowheads="1"/>
          </p:cNvSpPr>
          <p:nvPr/>
        </p:nvSpPr>
        <p:spPr bwMode="auto">
          <a:xfrm>
            <a:off x="5508104" y="1557690"/>
            <a:ext cx="3108543"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defTabSz="914400" eaLnBrk="0" fontAlgn="base" hangingPunct="0">
              <a:spcBef>
                <a:spcPct val="0"/>
              </a:spcBef>
              <a:spcAft>
                <a:spcPct val="0"/>
              </a:spcAft>
              <a:defRPr/>
            </a:pPr>
            <a:r>
              <a:rPr lang="en-US" sz="2800" b="1" dirty="0">
                <a:solidFill>
                  <a:srgbClr val="FFFF00"/>
                </a:solidFill>
                <a:latin typeface="Arial" charset="0"/>
                <a:cs typeface="Arial" charset="0"/>
              </a:rPr>
              <a:t>Women in yellow</a:t>
            </a:r>
            <a:endParaRPr lang="en-US" sz="2000" dirty="0">
              <a:solidFill>
                <a:srgbClr val="FFFF00"/>
              </a:solidFill>
              <a:latin typeface="Arial" charset="0"/>
              <a:cs typeface="Arial" charset="0"/>
            </a:endParaRPr>
          </a:p>
        </p:txBody>
      </p:sp>
      <p:sp>
        <p:nvSpPr>
          <p:cNvPr id="44" name="Text Box 8"/>
          <p:cNvSpPr txBox="1">
            <a:spLocks noChangeArrowheads="1"/>
          </p:cNvSpPr>
          <p:nvPr/>
        </p:nvSpPr>
        <p:spPr bwMode="auto">
          <a:xfrm>
            <a:off x="1817814" y="1557690"/>
            <a:ext cx="1043876" cy="523220"/>
          </a:xfrm>
          <a:prstGeom prst="rect">
            <a:avLst/>
          </a:prstGeom>
          <a:noFill/>
          <a:ln w="9525">
            <a:noFill/>
            <a:miter lim="800000"/>
            <a:headEnd/>
            <a:tailEnd/>
          </a:ln>
          <a:effectLst/>
        </p:spPr>
        <p:txBody>
          <a:bodyPr wrap="none">
            <a:spAutoFit/>
          </a:bodyPr>
          <a:lstStyle>
            <a:defPPr>
              <a:defRPr lang="en-US"/>
            </a:defPPr>
            <a:lvl1pPr eaLnBrk="0" hangingPunct="0">
              <a:defRPr sz="2800" b="1">
                <a:solidFill>
                  <a:srgbClr val="FFFF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defTabSz="914400" fontAlgn="base">
              <a:spcBef>
                <a:spcPct val="0"/>
              </a:spcBef>
              <a:spcAft>
                <a:spcPct val="0"/>
              </a:spcAft>
            </a:pPr>
            <a:r>
              <a:rPr lang="en-US" dirty="0">
                <a:ea typeface="ＭＳ Ｐゴシック" charset="0"/>
              </a:rPr>
              <a:t>Mary</a:t>
            </a:r>
          </a:p>
        </p:txBody>
      </p:sp>
      <p:sp>
        <p:nvSpPr>
          <p:cNvPr id="45" name="Text Box 20"/>
          <p:cNvSpPr txBox="1">
            <a:spLocks noChangeArrowheads="1"/>
          </p:cNvSpPr>
          <p:nvPr/>
        </p:nvSpPr>
        <p:spPr bwMode="auto">
          <a:xfrm>
            <a:off x="3203848" y="1557690"/>
            <a:ext cx="2057400" cy="52322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Joseph</a:t>
            </a:r>
          </a:p>
        </p:txBody>
      </p:sp>
      <p:grpSp>
        <p:nvGrpSpPr>
          <p:cNvPr id="13" name="Group 12"/>
          <p:cNvGrpSpPr/>
          <p:nvPr/>
        </p:nvGrpSpPr>
        <p:grpSpPr>
          <a:xfrm>
            <a:off x="35496" y="980728"/>
            <a:ext cx="1656184" cy="1224136"/>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defTabSz="914400" eaLnBrk="0" fontAlgn="base" hangingPunct="0">
                <a:spcBef>
                  <a:spcPct val="0"/>
                </a:spcBef>
                <a:spcAft>
                  <a:spcPct val="0"/>
                </a:spcAft>
              </a:pPr>
              <a:endParaRPr lang="en-US" sz="2400">
                <a:solidFill>
                  <a:srgbClr val="FFFFFF"/>
                </a:solidFill>
                <a:latin typeface="Times" pitchFamily="-108" charset="0"/>
                <a:ea typeface="ＭＳ Ｐゴシック" charset="0"/>
                <a:cs typeface="ＭＳ Ｐゴシック" charset="0"/>
              </a:endParaRPr>
            </a:p>
          </p:txBody>
        </p:sp>
        <p:sp>
          <p:nvSpPr>
            <p:cNvPr id="47" name="Text Box 8"/>
            <p:cNvSpPr txBox="1">
              <a:spLocks noChangeArrowheads="1"/>
            </p:cNvSpPr>
            <p:nvPr/>
          </p:nvSpPr>
          <p:spPr bwMode="auto">
            <a:xfrm>
              <a:off x="-200325" y="1106741"/>
              <a:ext cx="1551024" cy="954107"/>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i="1" dirty="0">
                  <a:solidFill>
                    <a:srgbClr val="1822CD"/>
                  </a:solidFill>
                  <a:latin typeface="Arial" charset="0"/>
                  <a:cs typeface="Arial" charset="0"/>
                </a:rPr>
                <a:t>Holy </a:t>
              </a:r>
              <a:br>
                <a:rPr lang="en-US" sz="2800" b="1" i="1" dirty="0">
                  <a:solidFill>
                    <a:srgbClr val="1822CD"/>
                  </a:solidFill>
                  <a:latin typeface="Arial" charset="0"/>
                  <a:cs typeface="Arial" charset="0"/>
                </a:rPr>
              </a:br>
              <a:r>
                <a:rPr lang="en-US" sz="2800" b="1" i="1" dirty="0">
                  <a:solidFill>
                    <a:srgbClr val="1822CD"/>
                  </a:solidFill>
                  <a:latin typeface="Arial" charset="0"/>
                  <a:cs typeface="Arial" charset="0"/>
                </a:rPr>
                <a:t>Spirit</a:t>
              </a:r>
              <a:endParaRPr lang="en-US" sz="2000" b="1" i="1" dirty="0">
                <a:solidFill>
                  <a:srgbClr val="1822CD"/>
                </a:solidFill>
                <a:latin typeface="Arial" charset="0"/>
                <a:cs typeface="Arial" charset="0"/>
              </a:endParaRPr>
            </a:p>
          </p:txBody>
        </p:sp>
      </p:grpSp>
      <p:grpSp>
        <p:nvGrpSpPr>
          <p:cNvPr id="9" name="Group 8"/>
          <p:cNvGrpSpPr/>
          <p:nvPr/>
        </p:nvGrpSpPr>
        <p:grpSpPr>
          <a:xfrm>
            <a:off x="2411760" y="2107704"/>
            <a:ext cx="1728192"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grpSp>
      <p:grpSp>
        <p:nvGrpSpPr>
          <p:cNvPr id="11" name="Group 10"/>
          <p:cNvGrpSpPr/>
          <p:nvPr/>
        </p:nvGrpSpPr>
        <p:grpSpPr>
          <a:xfrm>
            <a:off x="144016" y="2107704"/>
            <a:ext cx="2123728" cy="1700500"/>
            <a:chOff x="0" y="2107704"/>
            <a:chExt cx="2123728" cy="1700500"/>
          </a:xfrm>
        </p:grpSpPr>
        <p:sp>
          <p:nvSpPr>
            <p:cNvPr id="507925" name="Text Box 21"/>
            <p:cNvSpPr txBox="1">
              <a:spLocks noChangeArrowheads="1"/>
            </p:cNvSpPr>
            <p:nvPr/>
          </p:nvSpPr>
          <p:spPr bwMode="auto">
            <a:xfrm>
              <a:off x="0" y="3284984"/>
              <a:ext cx="147565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Jesus</a:t>
              </a:r>
              <a:endParaRPr lang="en-US" sz="2000" dirty="0">
                <a:solidFill>
                  <a:srgbClr val="FFFFFF"/>
                </a:solidFill>
                <a:effectLst>
                  <a:outerShdw blurRad="38100" dist="38100" dir="2700000" algn="tl">
                    <a:srgbClr val="000000"/>
                  </a:outerShdw>
                </a:effectLst>
                <a:latin typeface="Arial" charset="0"/>
                <a:cs typeface="Arial" charset="0"/>
              </a:endParaRPr>
            </a:p>
          </p:txBody>
        </p:sp>
        <p:grpSp>
          <p:nvGrpSpPr>
            <p:cNvPr id="8" name="Group 7"/>
            <p:cNvGrpSpPr/>
            <p:nvPr/>
          </p:nvGrpSpPr>
          <p:grpSpPr>
            <a:xfrm>
              <a:off x="395536" y="2107704"/>
              <a:ext cx="1728192" cy="1321296"/>
              <a:chOff x="467544" y="2107704"/>
              <a:chExt cx="1728192" cy="1321296"/>
            </a:xfrm>
          </p:grpSpPr>
          <p:sp>
            <p:nvSpPr>
              <p:cNvPr id="507926" name="Line 22"/>
              <p:cNvSpPr>
                <a:spLocks noChangeShapeType="1"/>
              </p:cNvSpPr>
              <p:nvPr/>
            </p:nvSpPr>
            <p:spPr bwMode="auto">
              <a:xfrm>
                <a:off x="827584" y="2564904"/>
                <a:ext cx="4763" cy="86409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50" name="Line 4"/>
              <p:cNvSpPr>
                <a:spLocks noChangeShapeType="1"/>
              </p:cNvSpPr>
              <p:nvPr/>
            </p:nvSpPr>
            <p:spPr bwMode="auto">
              <a:xfrm>
                <a:off x="4675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51" name="Line 17"/>
              <p:cNvSpPr>
                <a:spLocks noChangeShapeType="1"/>
              </p:cNvSpPr>
              <p:nvPr/>
            </p:nvSpPr>
            <p:spPr bwMode="auto">
              <a:xfrm>
                <a:off x="4675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52" name="Line 17"/>
              <p:cNvSpPr>
                <a:spLocks noChangeShapeType="1"/>
              </p:cNvSpPr>
              <p:nvPr/>
            </p:nvSpPr>
            <p:spPr bwMode="auto">
              <a:xfrm>
                <a:off x="21957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grpSp>
      </p:grpSp>
      <p:grpSp>
        <p:nvGrpSpPr>
          <p:cNvPr id="10" name="Group 9"/>
          <p:cNvGrpSpPr/>
          <p:nvPr/>
        </p:nvGrpSpPr>
        <p:grpSpPr>
          <a:xfrm>
            <a:off x="1053952" y="2564904"/>
            <a:ext cx="8270576" cy="1656184"/>
            <a:chOff x="909936" y="2564904"/>
            <a:chExt cx="8270576" cy="1656184"/>
          </a:xfrm>
        </p:grpSpPr>
        <p:sp>
          <p:nvSpPr>
            <p:cNvPr id="43" name="Line 19"/>
            <p:cNvSpPr>
              <a:spLocks noChangeShapeType="1"/>
            </p:cNvSpPr>
            <p:nvPr/>
          </p:nvSpPr>
          <p:spPr bwMode="auto">
            <a:xfrm>
              <a:off x="1956122" y="2981076"/>
              <a:ext cx="23590" cy="879972"/>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507912" name="Text Box 8"/>
            <p:cNvSpPr txBox="1">
              <a:spLocks noChangeArrowheads="1"/>
            </p:cNvSpPr>
            <p:nvPr/>
          </p:nvSpPr>
          <p:spPr bwMode="auto">
            <a:xfrm>
              <a:off x="2195736" y="3284984"/>
              <a:ext cx="1944216"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Joseph</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07914" name="Text Box 10"/>
            <p:cNvSpPr txBox="1">
              <a:spLocks noChangeArrowheads="1"/>
            </p:cNvSpPr>
            <p:nvPr/>
          </p:nvSpPr>
          <p:spPr bwMode="auto">
            <a:xfrm>
              <a:off x="3419872" y="3697868"/>
              <a:ext cx="1872208" cy="523220"/>
            </a:xfrm>
            <a:prstGeom prst="rect">
              <a:avLst/>
            </a:prstGeom>
            <a:noFill/>
            <a:ln w="9525">
              <a:noFill/>
              <a:miter lim="800000"/>
              <a:headEnd/>
              <a:tailEnd/>
            </a:ln>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Judas</a:t>
              </a:r>
              <a:endParaRPr lang="en-US" sz="2000" b="1" dirty="0">
                <a:solidFill>
                  <a:srgbClr val="FFFFFF"/>
                </a:solidFill>
                <a:effectLst>
                  <a:outerShdw blurRad="38100" dist="38100" dir="2700000" algn="tl">
                    <a:srgbClr val="000000"/>
                  </a:outerShdw>
                </a:effectLst>
                <a:latin typeface="Arial" charset="0"/>
                <a:cs typeface="Arial" charset="0"/>
              </a:endParaRPr>
            </a:p>
          </p:txBody>
        </p:sp>
        <p:sp>
          <p:nvSpPr>
            <p:cNvPr id="507924" name="Text Box 20"/>
            <p:cNvSpPr txBox="1">
              <a:spLocks noChangeArrowheads="1"/>
            </p:cNvSpPr>
            <p:nvPr/>
          </p:nvSpPr>
          <p:spPr bwMode="auto">
            <a:xfrm>
              <a:off x="909936" y="3697868"/>
              <a:ext cx="2057400" cy="52322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James</a:t>
              </a:r>
            </a:p>
          </p:txBody>
        </p:sp>
        <p:sp>
          <p:nvSpPr>
            <p:cNvPr id="507908" name="Line 4"/>
            <p:cNvSpPr>
              <a:spLocks noChangeShapeType="1"/>
            </p:cNvSpPr>
            <p:nvPr/>
          </p:nvSpPr>
          <p:spPr bwMode="auto">
            <a:xfrm>
              <a:off x="1956122" y="2981076"/>
              <a:ext cx="6216278" cy="1587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507911" name="Line 7"/>
            <p:cNvSpPr>
              <a:spLocks noChangeShapeType="1"/>
            </p:cNvSpPr>
            <p:nvPr/>
          </p:nvSpPr>
          <p:spPr bwMode="auto">
            <a:xfrm>
              <a:off x="5598244" y="2981076"/>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507913" name="Line 9"/>
            <p:cNvSpPr>
              <a:spLocks noChangeShapeType="1"/>
            </p:cNvSpPr>
            <p:nvPr/>
          </p:nvSpPr>
          <p:spPr bwMode="auto">
            <a:xfrm>
              <a:off x="8172400" y="2981076"/>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507921" name="Line 17"/>
            <p:cNvSpPr>
              <a:spLocks noChangeShapeType="1"/>
            </p:cNvSpPr>
            <p:nvPr/>
          </p:nvSpPr>
          <p:spPr bwMode="auto">
            <a:xfrm>
              <a:off x="3129110" y="2564904"/>
              <a:ext cx="2729" cy="81724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38" name="Text Box 8"/>
            <p:cNvSpPr txBox="1">
              <a:spLocks noChangeArrowheads="1"/>
            </p:cNvSpPr>
            <p:nvPr/>
          </p:nvSpPr>
          <p:spPr bwMode="auto">
            <a:xfrm>
              <a:off x="5796136" y="3697868"/>
              <a:ext cx="2016224"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defTabSz="914400" fontAlgn="base">
                <a:spcBef>
                  <a:spcPct val="0"/>
                </a:spcBef>
                <a:spcAft>
                  <a:spcPct val="0"/>
                </a:spcAft>
              </a:pPr>
              <a:r>
                <a:rPr lang="en-US" sz="2800" dirty="0">
                  <a:solidFill>
                    <a:srgbClr val="FFFF00"/>
                  </a:solidFill>
                  <a:ea typeface="ＭＳ Ｐゴシック" charset="0"/>
                </a:rPr>
                <a:t>Sister 1</a:t>
              </a:r>
            </a:p>
          </p:txBody>
        </p:sp>
        <p:sp>
          <p:nvSpPr>
            <p:cNvPr id="39" name="Text Box 10"/>
            <p:cNvSpPr txBox="1">
              <a:spLocks noChangeArrowheads="1"/>
            </p:cNvSpPr>
            <p:nvPr/>
          </p:nvSpPr>
          <p:spPr bwMode="auto">
            <a:xfrm>
              <a:off x="7164288" y="3284984"/>
              <a:ext cx="2016224" cy="52322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algn="ctr" defTabSz="914400" fontAlgn="base">
                <a:spcBef>
                  <a:spcPct val="0"/>
                </a:spcBef>
                <a:spcAft>
                  <a:spcPct val="0"/>
                </a:spcAft>
              </a:pPr>
              <a:r>
                <a:rPr lang="en-US" sz="2800" dirty="0">
                  <a:solidFill>
                    <a:srgbClr val="FFFF00"/>
                  </a:solidFill>
                  <a:ea typeface="ＭＳ Ｐゴシック" charset="0"/>
                </a:rPr>
                <a:t>Sister 2</a:t>
              </a:r>
            </a:p>
          </p:txBody>
        </p:sp>
        <p:sp>
          <p:nvSpPr>
            <p:cNvPr id="40" name="Text Box 20"/>
            <p:cNvSpPr txBox="1">
              <a:spLocks noChangeArrowheads="1"/>
            </p:cNvSpPr>
            <p:nvPr/>
          </p:nvSpPr>
          <p:spPr bwMode="auto">
            <a:xfrm>
              <a:off x="4582344" y="3284984"/>
              <a:ext cx="2057400" cy="52322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algn="ctr" defTabSz="914400" eaLnBrk="0" fontAlgn="base" hangingPunct="0">
                <a:spcBef>
                  <a:spcPct val="0"/>
                </a:spcBef>
                <a:spcAft>
                  <a:spcPct val="0"/>
                </a:spcAft>
                <a:defRPr/>
              </a:pPr>
              <a:r>
                <a:rPr lang="en-US" sz="2800" b="1" dirty="0">
                  <a:solidFill>
                    <a:srgbClr val="FFFFFF"/>
                  </a:solidFill>
                  <a:effectLst>
                    <a:outerShdw blurRad="38100" dist="38100" dir="2700000" algn="tl">
                      <a:srgbClr val="000000"/>
                    </a:outerShdw>
                  </a:effectLst>
                  <a:latin typeface="Arial" charset="0"/>
                  <a:cs typeface="Arial" charset="0"/>
                </a:rPr>
                <a:t>Simon</a:t>
              </a:r>
            </a:p>
          </p:txBody>
        </p:sp>
        <p:sp>
          <p:nvSpPr>
            <p:cNvPr id="41" name="Line 7"/>
            <p:cNvSpPr>
              <a:spLocks noChangeShapeType="1"/>
            </p:cNvSpPr>
            <p:nvPr/>
          </p:nvSpPr>
          <p:spPr bwMode="auto">
            <a:xfrm>
              <a:off x="4427984" y="2981076"/>
              <a:ext cx="0" cy="72008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sp>
          <p:nvSpPr>
            <p:cNvPr id="42" name="Line 9"/>
            <p:cNvSpPr>
              <a:spLocks noChangeShapeType="1"/>
            </p:cNvSpPr>
            <p:nvPr/>
          </p:nvSpPr>
          <p:spPr bwMode="auto">
            <a:xfrm>
              <a:off x="6876256" y="2981076"/>
              <a:ext cx="0" cy="7920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sz="2000">
                <a:solidFill>
                  <a:srgbClr val="FFFFFF"/>
                </a:solidFill>
                <a:latin typeface="Arial"/>
                <a:ea typeface="ＭＳ Ｐゴシック" charset="0"/>
                <a:cs typeface="Arial"/>
              </a:endParaRPr>
            </a:p>
          </p:txBody>
        </p:sp>
      </p:grpSp>
    </p:spTree>
    <p:extLst>
      <p:ext uri="{BB962C8B-B14F-4D97-AF65-F5344CB8AC3E}">
        <p14:creationId xmlns:p14="http://schemas.microsoft.com/office/powerpoint/2010/main" val="1369459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07922" grpId="0"/>
      <p:bldP spid="507931" grpId="0"/>
      <p:bldP spid="44" grpId="0" build="p" autoUpdateAnimBg="0"/>
      <p:bldP spid="4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6577" name="Text Box 3"/>
          <p:cNvSpPr txBox="1">
            <a:spLocks noChangeArrowheads="1"/>
          </p:cNvSpPr>
          <p:nvPr/>
        </p:nvSpPr>
        <p:spPr bwMode="auto">
          <a:xfrm>
            <a:off x="3505200" y="685800"/>
            <a:ext cx="4876800" cy="1006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6000">
                <a:solidFill>
                  <a:srgbClr val="000000"/>
                </a:solidFill>
                <a:latin typeface="Scholar" charset="0"/>
              </a:rPr>
              <a:t>Authorship</a:t>
            </a:r>
          </a:p>
        </p:txBody>
      </p:sp>
      <p:sp>
        <p:nvSpPr>
          <p:cNvPr id="90118" name="Text Box 6"/>
          <p:cNvSpPr txBox="1">
            <a:spLocks noChangeArrowheads="1"/>
          </p:cNvSpPr>
          <p:nvPr/>
        </p:nvSpPr>
        <p:spPr bwMode="auto">
          <a:xfrm>
            <a:off x="2743200" y="1828800"/>
            <a:ext cx="5791200" cy="131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4000">
                <a:solidFill>
                  <a:srgbClr val="000000"/>
                </a:solidFill>
                <a:latin typeface="Scholar" charset="0"/>
              </a:rPr>
              <a:t>James the brother of Jesus</a:t>
            </a:r>
          </a:p>
        </p:txBody>
      </p:sp>
      <p:pic>
        <p:nvPicPr>
          <p:cNvPr id="90120" name="Picture 8" descr="James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2590800"/>
            <a:ext cx="158115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123" name="Text Box 11"/>
          <p:cNvSpPr txBox="1">
            <a:spLocks noChangeArrowheads="1"/>
          </p:cNvSpPr>
          <p:nvPr/>
        </p:nvSpPr>
        <p:spPr bwMode="auto">
          <a:xfrm>
            <a:off x="6400800" y="2971800"/>
            <a:ext cx="2133600" cy="337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b="1">
                <a:solidFill>
                  <a:srgbClr val="000000"/>
                </a:solidFill>
              </a:rPr>
              <a:t>What would it have been like to grow up with a perfect older brother?</a:t>
            </a:r>
          </a:p>
        </p:txBody>
      </p:sp>
      <p:sp>
        <p:nvSpPr>
          <p:cNvPr id="90124" name="Rectangle 12"/>
          <p:cNvSpPr>
            <a:spLocks noGrp="1" noChangeArrowheads="1"/>
          </p:cNvSpPr>
          <p:nvPr>
            <p:ph type="title" idx="4294967295"/>
          </p:nvPr>
        </p:nvSpPr>
        <p:spPr>
          <a:xfrm>
            <a:off x="2438400" y="-569913"/>
            <a:ext cx="6400800" cy="685801"/>
          </a:xfrm>
        </p:spPr>
        <p:txBody>
          <a:bodyPr/>
          <a:lstStyle/>
          <a:p>
            <a:pPr eaLnBrk="1" hangingPunct="1">
              <a:defRPr/>
            </a:pPr>
            <a:r>
              <a:rPr lang="en-US" dirty="0">
                <a:solidFill>
                  <a:schemeClr val="bg1"/>
                </a:solidFill>
                <a:latin typeface="Arial" charset="0"/>
              </a:rPr>
              <a:t>Brother of Jesus</a:t>
            </a:r>
          </a:p>
        </p:txBody>
      </p:sp>
    </p:spTree>
    <p:extLst>
      <p:ext uri="{BB962C8B-B14F-4D97-AF65-F5344CB8AC3E}">
        <p14:creationId xmlns:p14="http://schemas.microsoft.com/office/powerpoint/2010/main" val="413004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90118"/>
                                        </p:tgtEl>
                                        <p:attrNameLst>
                                          <p:attrName>style.visibility</p:attrName>
                                        </p:attrNameLst>
                                      </p:cBhvr>
                                      <p:to>
                                        <p:strVal val="visible"/>
                                      </p:to>
                                    </p:set>
                                    <p:anim calcmode="lin" valueType="num">
                                      <p:cBhvr additive="base">
                                        <p:cTn id="7" dur="500" fill="hold"/>
                                        <p:tgtEl>
                                          <p:spTgt spid="90118"/>
                                        </p:tgtEl>
                                        <p:attrNameLst>
                                          <p:attrName>ppt_x</p:attrName>
                                        </p:attrNameLst>
                                      </p:cBhvr>
                                      <p:tavLst>
                                        <p:tav tm="0">
                                          <p:val>
                                            <p:strVal val="#ppt_x"/>
                                          </p:val>
                                        </p:tav>
                                        <p:tav tm="100000">
                                          <p:val>
                                            <p:strVal val="#ppt_x"/>
                                          </p:val>
                                        </p:tav>
                                      </p:tavLst>
                                    </p:anim>
                                    <p:anim calcmode="lin" valueType="num">
                                      <p:cBhvr additive="base">
                                        <p:cTn id="8" dur="500" fill="hold"/>
                                        <p:tgtEl>
                                          <p:spTgt spid="90118"/>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6" presetClass="emph" presetSubtype="0" fill="hold" grpId="1" nodeType="afterEffect">
                                  <p:stCondLst>
                                    <p:cond delay="1000"/>
                                  </p:stCondLst>
                                  <p:childTnLst>
                                    <p:animEffect transition="out" filter="fade">
                                      <p:cBhvr>
                                        <p:cTn id="11" dur="1000" tmFilter="0, 0; .2, .5; .8, .5; 1, 0"/>
                                        <p:tgtEl>
                                          <p:spTgt spid="90118"/>
                                        </p:tgtEl>
                                      </p:cBhvr>
                                    </p:animEffect>
                                    <p:animScale>
                                      <p:cBhvr>
                                        <p:cTn id="12" dur="500" autoRev="1" fill="hold"/>
                                        <p:tgtEl>
                                          <p:spTgt spid="90118"/>
                                        </p:tgtEl>
                                      </p:cBhvr>
                                      <p:by x="105000" y="105000"/>
                                    </p:animScale>
                                  </p:childTnLst>
                                </p:cTn>
                              </p:par>
                            </p:childTnLst>
                          </p:cTn>
                        </p:par>
                        <p:par>
                          <p:cTn id="13" fill="hold" nodeType="afterGroup">
                            <p:stCondLst>
                              <p:cond delay="2500"/>
                            </p:stCondLst>
                            <p:childTnLst>
                              <p:par>
                                <p:cTn id="14" presetID="23" presetClass="entr" presetSubtype="16" fill="hold" nodeType="afterEffect">
                                  <p:stCondLst>
                                    <p:cond delay="0"/>
                                  </p:stCondLst>
                                  <p:childTnLst>
                                    <p:set>
                                      <p:cBhvr>
                                        <p:cTn id="15" dur="1" fill="hold">
                                          <p:stCondLst>
                                            <p:cond delay="0"/>
                                          </p:stCondLst>
                                        </p:cTn>
                                        <p:tgtEl>
                                          <p:spTgt spid="90120"/>
                                        </p:tgtEl>
                                        <p:attrNameLst>
                                          <p:attrName>style.visibility</p:attrName>
                                        </p:attrNameLst>
                                      </p:cBhvr>
                                      <p:to>
                                        <p:strVal val="visible"/>
                                      </p:to>
                                    </p:set>
                                    <p:anim calcmode="lin" valueType="num">
                                      <p:cBhvr>
                                        <p:cTn id="16" dur="2000" fill="hold"/>
                                        <p:tgtEl>
                                          <p:spTgt spid="90120"/>
                                        </p:tgtEl>
                                        <p:attrNameLst>
                                          <p:attrName>ppt_w</p:attrName>
                                        </p:attrNameLst>
                                      </p:cBhvr>
                                      <p:tavLst>
                                        <p:tav tm="0">
                                          <p:val>
                                            <p:fltVal val="0"/>
                                          </p:val>
                                        </p:tav>
                                        <p:tav tm="100000">
                                          <p:val>
                                            <p:strVal val="#ppt_w"/>
                                          </p:val>
                                        </p:tav>
                                      </p:tavLst>
                                    </p:anim>
                                    <p:anim calcmode="lin" valueType="num">
                                      <p:cBhvr>
                                        <p:cTn id="17" dur="2000" fill="hold"/>
                                        <p:tgtEl>
                                          <p:spTgt spid="90120"/>
                                        </p:tgtEl>
                                        <p:attrNameLst>
                                          <p:attrName>ppt_h</p:attrName>
                                        </p:attrNameLst>
                                      </p:cBhvr>
                                      <p:tavLst>
                                        <p:tav tm="0">
                                          <p:val>
                                            <p:fltVal val="0"/>
                                          </p:val>
                                        </p:tav>
                                        <p:tav tm="100000">
                                          <p:val>
                                            <p:strVal val="#ppt_h"/>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7" presetClass="entr" presetSubtype="4" fill="hold" grpId="0" nodeType="clickEffect">
                                  <p:stCondLst>
                                    <p:cond delay="0"/>
                                  </p:stCondLst>
                                  <p:childTnLst>
                                    <p:set>
                                      <p:cBhvr>
                                        <p:cTn id="21" dur="1" fill="hold">
                                          <p:stCondLst>
                                            <p:cond delay="0"/>
                                          </p:stCondLst>
                                        </p:cTn>
                                        <p:tgtEl>
                                          <p:spTgt spid="90123"/>
                                        </p:tgtEl>
                                        <p:attrNameLst>
                                          <p:attrName>style.visibility</p:attrName>
                                        </p:attrNameLst>
                                      </p:cBhvr>
                                      <p:to>
                                        <p:strVal val="visible"/>
                                      </p:to>
                                    </p:set>
                                    <p:anim calcmode="lin" valueType="num">
                                      <p:cBhvr additive="base">
                                        <p:cTn id="22" dur="5000" fill="hold"/>
                                        <p:tgtEl>
                                          <p:spTgt spid="90123"/>
                                        </p:tgtEl>
                                        <p:attrNameLst>
                                          <p:attrName>ppt_x</p:attrName>
                                        </p:attrNameLst>
                                      </p:cBhvr>
                                      <p:tavLst>
                                        <p:tav tm="0">
                                          <p:val>
                                            <p:strVal val="#ppt_x"/>
                                          </p:val>
                                        </p:tav>
                                        <p:tav tm="100000">
                                          <p:val>
                                            <p:strVal val="#ppt_x"/>
                                          </p:val>
                                        </p:tav>
                                      </p:tavLst>
                                    </p:anim>
                                    <p:anim calcmode="lin" valueType="num">
                                      <p:cBhvr additive="base">
                                        <p:cTn id="23" dur="5000" fill="hold"/>
                                        <p:tgtEl>
                                          <p:spTgt spid="901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8" grpId="0"/>
      <p:bldP spid="90118" grpId="1"/>
      <p:bldP spid="9012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7" name="Rectangle 1028"/>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2869" y="676397"/>
            <a:ext cx="9146869" cy="5136097"/>
          </a:xfrm>
          <a:prstGeom prst="rect">
            <a:avLst/>
          </a:prstGeom>
        </p:spPr>
      </p:pic>
      <p:sp>
        <p:nvSpPr>
          <p:cNvPr id="574465" name="Rectangle 1026"/>
          <p:cNvSpPr>
            <a:spLocks noGrp="1" noChangeArrowheads="1"/>
          </p:cNvSpPr>
          <p:nvPr>
            <p:ph type="ctrTitle"/>
          </p:nvPr>
        </p:nvSpPr>
        <p:spPr>
          <a:xfrm>
            <a:off x="685800" y="1361588"/>
            <a:ext cx="5263377" cy="2059546"/>
          </a:xfrm>
        </p:spPr>
        <p:txBody>
          <a:bodyPr/>
          <a:lstStyle/>
          <a:p>
            <a:pPr algn="l" eaLnBrk="1" hangingPunct="1"/>
            <a:r>
              <a:rPr lang="en-US" b="1" i="0" dirty="0">
                <a:effectLst>
                  <a:glow rad="228600">
                    <a:schemeClr val="bg1"/>
                  </a:glow>
                </a:effectLst>
                <a:latin typeface="Arial"/>
                <a:cs typeface="Arial"/>
              </a:rPr>
              <a:t>Who were the </a:t>
            </a:r>
            <a:r>
              <a:rPr lang="en-US" b="1" dirty="0">
                <a:solidFill>
                  <a:srgbClr val="FFFFFF"/>
                </a:solidFill>
                <a:effectLst>
                  <a:glow rad="228600">
                    <a:schemeClr val="bg1"/>
                  </a:glow>
                </a:effectLst>
                <a:latin typeface="Arial"/>
                <a:cs typeface="Arial"/>
              </a:rPr>
              <a:t>original readers</a:t>
            </a:r>
            <a:r>
              <a:rPr lang="en-US" b="1" i="0" dirty="0">
                <a:effectLst>
                  <a:glow rad="228600">
                    <a:schemeClr val="bg1"/>
                  </a:glow>
                </a:effectLst>
                <a:latin typeface="Arial"/>
                <a:cs typeface="Arial"/>
              </a:rPr>
              <a:t> of James?</a:t>
            </a:r>
          </a:p>
        </p:txBody>
      </p:sp>
      <p:sp>
        <p:nvSpPr>
          <p:cNvPr id="574466" name="Rectangle 1027"/>
          <p:cNvSpPr>
            <a:spLocks noGrp="1" noChangeArrowheads="1"/>
          </p:cNvSpPr>
          <p:nvPr>
            <p:ph type="subTitle" idx="1"/>
          </p:nvPr>
        </p:nvSpPr>
        <p:spPr>
          <a:xfrm>
            <a:off x="1371600" y="4099944"/>
            <a:ext cx="6400800" cy="1752600"/>
          </a:xfrm>
        </p:spPr>
        <p:txBody>
          <a:bodyPr/>
          <a:lstStyle/>
          <a:p>
            <a:pPr eaLnBrk="1" hangingPunct="1"/>
            <a:r>
              <a:rPr lang="en-US" b="1" dirty="0">
                <a:effectLst>
                  <a:glow rad="228600">
                    <a:schemeClr val="bg1"/>
                  </a:glow>
                </a:effectLst>
                <a:latin typeface="Arial"/>
                <a:cs typeface="Arial"/>
              </a:rPr>
              <a:t>Were they believers or not?</a:t>
            </a:r>
            <a:br>
              <a:rPr lang="en-US" b="1" dirty="0">
                <a:effectLst>
                  <a:glow rad="228600">
                    <a:schemeClr val="bg1"/>
                  </a:glow>
                </a:effectLst>
                <a:latin typeface="Arial"/>
                <a:cs typeface="Arial"/>
              </a:rPr>
            </a:br>
            <a:r>
              <a:rPr lang="en-US" b="1" dirty="0">
                <a:effectLst>
                  <a:glow rad="228600">
                    <a:schemeClr val="bg1"/>
                  </a:glow>
                </a:effectLst>
                <a:latin typeface="Arial"/>
                <a:cs typeface="Arial"/>
              </a:rPr>
              <a:t>How do you know?</a:t>
            </a:r>
          </a:p>
        </p:txBody>
      </p:sp>
    </p:spTree>
    <p:extLst>
      <p:ext uri="{BB962C8B-B14F-4D97-AF65-F5344CB8AC3E}">
        <p14:creationId xmlns:p14="http://schemas.microsoft.com/office/powerpoint/2010/main" val="7915746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4" name="Rectangle 6"/>
          <p:cNvSpPr>
            <a:spLocks noGrp="1" noChangeArrowheads="1"/>
          </p:cNvSpPr>
          <p:nvPr>
            <p:ph type="title" idx="4294967295"/>
          </p:nvPr>
        </p:nvSpPr>
        <p:spPr/>
        <p:txBody>
          <a:bodyPr/>
          <a:lstStyle/>
          <a:p>
            <a:pPr eaLnBrk="1" hangingPunct="1">
              <a:defRPr/>
            </a:pPr>
            <a:r>
              <a:rPr lang="en-US">
                <a:latin typeface="Arial" charset="0"/>
              </a:rPr>
              <a:t>Jewish Diaspora at Pentecost</a:t>
            </a:r>
          </a:p>
        </p:txBody>
      </p:sp>
      <p:sp>
        <p:nvSpPr>
          <p:cNvPr id="7171" name="WordArt 3"/>
          <p:cNvSpPr>
            <a:spLocks noChangeArrowheads="1" noChangeShapeType="1" noTextEdit="1"/>
          </p:cNvSpPr>
          <p:nvPr/>
        </p:nvSpPr>
        <p:spPr bwMode="auto">
          <a:xfrm>
            <a:off x="1600200" y="2209800"/>
            <a:ext cx="6248400" cy="25908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Impact"/>
                <a:ea typeface="Impact"/>
                <a:cs typeface="Impact"/>
              </a:rPr>
              <a:t>Addressed To</a:t>
            </a:r>
          </a:p>
        </p:txBody>
      </p:sp>
      <p:pic>
        <p:nvPicPr>
          <p:cNvPr id="7173"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5" name="WordArt 7"/>
          <p:cNvSpPr>
            <a:spLocks noChangeArrowheads="1" noChangeShapeType="1" noTextEdit="1"/>
          </p:cNvSpPr>
          <p:nvPr/>
        </p:nvSpPr>
        <p:spPr bwMode="auto">
          <a:xfrm>
            <a:off x="139700" y="4038600"/>
            <a:ext cx="8775700" cy="2057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"To the twelve tribes scattered among the nations..."</a:t>
            </a:r>
          </a:p>
        </p:txBody>
      </p:sp>
      <p:sp>
        <p:nvSpPr>
          <p:cNvPr id="7176" name="Text Box 8"/>
          <p:cNvSpPr txBox="1">
            <a:spLocks noChangeArrowheads="1"/>
          </p:cNvSpPr>
          <p:nvPr/>
        </p:nvSpPr>
        <p:spPr bwMode="auto">
          <a:xfrm>
            <a:off x="6096000" y="638175"/>
            <a:ext cx="2884488"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b="1">
                <a:solidFill>
                  <a:srgbClr val="000000"/>
                </a:solidFill>
              </a:rPr>
              <a:t>See Acts 2:9-11</a:t>
            </a:r>
          </a:p>
        </p:txBody>
      </p:sp>
      <p:sp>
        <p:nvSpPr>
          <p:cNvPr id="7177" name="WordArt 9"/>
          <p:cNvSpPr>
            <a:spLocks noChangeArrowheads="1" noChangeShapeType="1" noTextEdit="1"/>
          </p:cNvSpPr>
          <p:nvPr/>
        </p:nvSpPr>
        <p:spPr bwMode="auto">
          <a:xfrm rot="626357">
            <a:off x="6934200" y="5181600"/>
            <a:ext cx="1981200" cy="1676400"/>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4740000" scaled="1"/>
                </a:gradFill>
                <a:effectLst>
                  <a:outerShdw blurRad="63500" dist="53882" dir="2700000" algn="ctr" rotWithShape="0">
                    <a:srgbClr val="9999FF"/>
                  </a:outerShdw>
                </a:effectLst>
                <a:latin typeface="Impact"/>
                <a:ea typeface="Impact"/>
                <a:cs typeface="Impact"/>
              </a:rPr>
              <a:t>James 1:1</a:t>
            </a:r>
          </a:p>
        </p:txBody>
      </p:sp>
    </p:spTree>
    <p:extLst>
      <p:ext uri="{BB962C8B-B14F-4D97-AF65-F5344CB8AC3E}">
        <p14:creationId xmlns:p14="http://schemas.microsoft.com/office/powerpoint/2010/main" val="24001877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2000"/>
                                        <p:tgtEl>
                                          <p:spTgt spid="7171"/>
                                        </p:tgtEl>
                                      </p:cBhvr>
                                    </p:animEffect>
                                  </p:childTnLst>
                                </p:cTn>
                              </p:par>
                            </p:childTnLst>
                          </p:cTn>
                        </p:par>
                        <p:par>
                          <p:cTn id="8" fill="hold" nodeType="afterGroup">
                            <p:stCondLst>
                              <p:cond delay="2000"/>
                            </p:stCondLst>
                            <p:childTnLst>
                              <p:par>
                                <p:cTn id="9" presetID="10" presetClass="entr" presetSubtype="0" fill="hold" nodeType="afterEffect">
                                  <p:stCondLst>
                                    <p:cond delay="1000"/>
                                  </p:stCondLst>
                                  <p:childTnLst>
                                    <p:set>
                                      <p:cBhvr>
                                        <p:cTn id="10" dur="1" fill="hold">
                                          <p:stCondLst>
                                            <p:cond delay="0"/>
                                          </p:stCondLst>
                                        </p:cTn>
                                        <p:tgtEl>
                                          <p:spTgt spid="7173"/>
                                        </p:tgtEl>
                                        <p:attrNameLst>
                                          <p:attrName>style.visibility</p:attrName>
                                        </p:attrNameLst>
                                      </p:cBhvr>
                                      <p:to>
                                        <p:strVal val="visible"/>
                                      </p:to>
                                    </p:set>
                                    <p:animEffect transition="in" filter="fade">
                                      <p:cBhvr>
                                        <p:cTn id="11" dur="2000"/>
                                        <p:tgtEl>
                                          <p:spTgt spid="7173"/>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 presetClass="entr" presetSubtype="0" fill="hold" grpId="0" nodeType="clickEffect">
                                  <p:stCondLst>
                                    <p:cond delay="0"/>
                                  </p:stCondLst>
                                  <p:childTnLst>
                                    <p:set>
                                      <p:cBhvr>
                                        <p:cTn id="15" dur="1" fill="hold">
                                          <p:stCondLst>
                                            <p:cond delay="0"/>
                                          </p:stCondLst>
                                        </p:cTn>
                                        <p:tgtEl>
                                          <p:spTgt spid="7175"/>
                                        </p:tgtEl>
                                        <p:attrNameLst>
                                          <p:attrName>style.visibility</p:attrName>
                                        </p:attrNameLst>
                                      </p:cBhvr>
                                      <p:to>
                                        <p:strVal val="visible"/>
                                      </p:to>
                                    </p:set>
                                  </p:childTnLst>
                                </p:cTn>
                              </p:par>
                            </p:childTnLst>
                          </p:cTn>
                        </p:par>
                        <p:par>
                          <p:cTn id="16" fill="hold" nodeType="afterGroup">
                            <p:stCondLst>
                              <p:cond delay="0"/>
                            </p:stCondLst>
                            <p:childTnLst>
                              <p:par>
                                <p:cTn id="17" presetID="3" presetClass="entr" presetSubtype="0" fill="hold" grpId="0" nodeType="after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P spid="7175" grpId="0" animBg="1"/>
      <p:bldP spid="7176" grpId="0"/>
      <p:bldP spid="717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b="1610"/>
          <a:stretch/>
        </p:blipFill>
        <p:spPr>
          <a:xfrm>
            <a:off x="431800" y="0"/>
            <a:ext cx="8397875" cy="6858000"/>
          </a:xfrm>
          <a:prstGeom prst="rect">
            <a:avLst/>
          </a:prstGeom>
        </p:spPr>
      </p:pic>
      <p:sp>
        <p:nvSpPr>
          <p:cNvPr id="574465" name="Rectangle 1026"/>
          <p:cNvSpPr>
            <a:spLocks noGrp="1" noChangeArrowheads="1"/>
          </p:cNvSpPr>
          <p:nvPr>
            <p:ph type="ctrTitle"/>
          </p:nvPr>
        </p:nvSpPr>
        <p:spPr>
          <a:xfrm>
            <a:off x="102323" y="205955"/>
            <a:ext cx="8924410" cy="1235727"/>
          </a:xfrm>
        </p:spPr>
        <p:txBody>
          <a:bodyPr/>
          <a:lstStyle/>
          <a:p>
            <a:pPr algn="ctr" eaLnBrk="1" hangingPunct="1"/>
            <a:r>
              <a:rPr lang="en-US" b="1" i="0" dirty="0">
                <a:solidFill>
                  <a:srgbClr val="FFFFFF"/>
                </a:solidFill>
                <a:effectLst>
                  <a:glow rad="228600">
                    <a:schemeClr val="bg1"/>
                  </a:glow>
                </a:effectLst>
                <a:latin typeface="Arial"/>
                <a:cs typeface="Arial"/>
              </a:rPr>
              <a:t>Why did James write?</a:t>
            </a:r>
          </a:p>
        </p:txBody>
      </p:sp>
      <p:sp>
        <p:nvSpPr>
          <p:cNvPr id="574466" name="Rectangle 1027"/>
          <p:cNvSpPr>
            <a:spLocks noGrp="1" noChangeArrowheads="1"/>
          </p:cNvSpPr>
          <p:nvPr>
            <p:ph type="subTitle" idx="1"/>
          </p:nvPr>
        </p:nvSpPr>
        <p:spPr>
          <a:xfrm>
            <a:off x="286018" y="2339638"/>
            <a:ext cx="8857982" cy="3255460"/>
          </a:xfrm>
        </p:spPr>
        <p:txBody>
          <a:bodyPr/>
          <a:lstStyle/>
          <a:p>
            <a:pPr marL="514350" indent="-514350" algn="l" eaLnBrk="1" hangingPunct="1">
              <a:buFont typeface="+mj-lt"/>
              <a:buAutoNum type="arabicPeriod"/>
            </a:pPr>
            <a:r>
              <a:rPr lang="en-US" b="1" dirty="0">
                <a:solidFill>
                  <a:srgbClr val="FFFFFF"/>
                </a:solidFill>
                <a:effectLst>
                  <a:glow rad="228600">
                    <a:schemeClr val="bg1"/>
                  </a:glow>
                </a:effectLst>
                <a:latin typeface="Arial"/>
                <a:cs typeface="Arial"/>
              </a:rPr>
              <a:t>To lead unbelievers to Christ</a:t>
            </a:r>
          </a:p>
          <a:p>
            <a:pPr marL="514350" indent="-514350" algn="l" eaLnBrk="1" hangingPunct="1">
              <a:buFont typeface="+mj-lt"/>
              <a:buAutoNum type="arabicPeriod"/>
            </a:pPr>
            <a:r>
              <a:rPr lang="en-US" b="1" dirty="0">
                <a:solidFill>
                  <a:srgbClr val="FFFFFF"/>
                </a:solidFill>
                <a:effectLst>
                  <a:glow rad="228600">
                    <a:schemeClr val="bg1"/>
                  </a:glow>
                </a:effectLst>
                <a:latin typeface="Arial"/>
                <a:cs typeface="Arial"/>
              </a:rPr>
              <a:t>To give “tests of faith” so people could evaluate if they were genuine believers</a:t>
            </a:r>
          </a:p>
          <a:p>
            <a:pPr marL="514350" indent="-514350" algn="l" eaLnBrk="1" hangingPunct="1">
              <a:buFont typeface="+mj-lt"/>
              <a:buAutoNum type="arabicPeriod"/>
            </a:pPr>
            <a:r>
              <a:rPr lang="en-US" b="1" dirty="0">
                <a:solidFill>
                  <a:srgbClr val="FFFFFF"/>
                </a:solidFill>
                <a:effectLst>
                  <a:glow rad="228600">
                    <a:schemeClr val="bg1"/>
                  </a:glow>
                </a:effectLst>
                <a:latin typeface="Arial"/>
                <a:cs typeface="Arial"/>
              </a:rPr>
              <a:t>To exhort true Christians to live up to the faith they professed</a:t>
            </a:r>
          </a:p>
        </p:txBody>
      </p:sp>
    </p:spTree>
    <p:extLst>
      <p:ext uri="{BB962C8B-B14F-4D97-AF65-F5344CB8AC3E}">
        <p14:creationId xmlns:p14="http://schemas.microsoft.com/office/powerpoint/2010/main" val="14297958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1803632"/>
            <a:ext cx="6457950" cy="3911367"/>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the characteristics of faith?</a:t>
            </a:r>
          </a:p>
        </p:txBody>
      </p:sp>
      <p:sp>
        <p:nvSpPr>
          <p:cNvPr id="3" name="Rectangle 2">
            <a:extLst>
              <a:ext uri="{FF2B5EF4-FFF2-40B4-BE49-F238E27FC236}">
                <a16:creationId xmlns:a16="http://schemas.microsoft.com/office/drawing/2014/main" id="{79F7CB48-6A2E-724B-A496-61CF724767C2}"/>
              </a:ext>
            </a:extLst>
          </p:cNvPr>
          <p:cNvSpPr txBox="1">
            <a:spLocks noChangeArrowheads="1"/>
          </p:cNvSpPr>
          <p:nvPr/>
        </p:nvSpPr>
        <p:spPr bwMode="auto">
          <a:xfrm rot="20665404">
            <a:off x="4606095" y="1130856"/>
            <a:ext cx="2952006" cy="1819031"/>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11500" b="1" kern="0" dirty="0">
                <a:solidFill>
                  <a:srgbClr val="FFFF00"/>
                </a:solidFill>
                <a:effectLst>
                  <a:glow rad="736600">
                    <a:schemeClr val="accent4">
                      <a:satMod val="175000"/>
                    </a:schemeClr>
                  </a:glow>
                </a:effectLst>
                <a:latin typeface="Arial" charset="0"/>
                <a:ea typeface="ＭＳ Ｐゴシック" charset="0"/>
                <a:cs typeface="ＭＳ Ｐゴシック" charset="0"/>
              </a:rPr>
              <a:t>7</a:t>
            </a:r>
          </a:p>
        </p:txBody>
      </p:sp>
    </p:spTree>
    <p:extLst>
      <p:ext uri="{BB962C8B-B14F-4D97-AF65-F5344CB8AC3E}">
        <p14:creationId xmlns:p14="http://schemas.microsoft.com/office/powerpoint/2010/main" val="428301231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1"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8686800" cy="765175"/>
          </a:xfrm>
        </p:spPr>
        <p:txBody>
          <a:bodyPr/>
          <a:lstStyle/>
          <a:p>
            <a:pPr eaLnBrk="1" hangingPunct="1">
              <a:defRPr/>
            </a:pPr>
            <a:r>
              <a:rPr lang="en-US" sz="3600" b="1" dirty="0">
                <a:latin typeface="Arial"/>
                <a:cs typeface="Arial"/>
              </a:rPr>
              <a:t>James Shows Ways Faith is Seen…</a:t>
            </a:r>
          </a:p>
        </p:txBody>
      </p:sp>
      <p:graphicFrame>
        <p:nvGraphicFramePr>
          <p:cNvPr id="541699" name="Object 2"/>
          <p:cNvGraphicFramePr>
            <a:graphicFrameLocks noChangeAspect="1"/>
          </p:cNvGraphicFramePr>
          <p:nvPr>
            <p:extLst>
              <p:ext uri="{D42A27DB-BD31-4B8C-83A1-F6EECF244321}">
                <p14:modId xmlns:p14="http://schemas.microsoft.com/office/powerpoint/2010/main" val="2328490013"/>
              </p:ext>
            </p:extLst>
          </p:nvPr>
        </p:nvGraphicFramePr>
        <p:xfrm>
          <a:off x="125413" y="836613"/>
          <a:ext cx="8839200" cy="6021387"/>
        </p:xfrm>
        <a:graphic>
          <a:graphicData uri="http://schemas.openxmlformats.org/presentationml/2006/ole">
            <mc:AlternateContent xmlns:mc="http://schemas.openxmlformats.org/markup-compatibility/2006">
              <mc:Choice xmlns:v="urn:schemas-microsoft-com:vml" Requires="v">
                <p:oleObj spid="_x0000_s480462" name="Document" r:id="rId4" imgW="6172200" imgH="4533900" progId="Word.Document.8">
                  <p:embed/>
                </p:oleObj>
              </mc:Choice>
              <mc:Fallback>
                <p:oleObj name="Document" r:id="rId4" imgW="6172200" imgH="4533900" progId="Word.Document.8">
                  <p:embed/>
                  <p:pic>
                    <p:nvPicPr>
                      <p:cNvPr id="0" name=""/>
                      <p:cNvPicPr>
                        <a:picLocks noChangeAspect="1" noChangeArrowheads="1"/>
                      </p:cNvPicPr>
                      <p:nvPr/>
                    </p:nvPicPr>
                    <p:blipFill>
                      <a:blip r:embed="rId5"/>
                      <a:srcRect/>
                      <a:stretch>
                        <a:fillRect/>
                      </a:stretch>
                    </p:blipFill>
                    <p:spPr bwMode="auto">
                      <a:xfrm>
                        <a:off x="125413" y="836613"/>
                        <a:ext cx="8839200" cy="602138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267</a:t>
            </a:r>
          </a:p>
        </p:txBody>
      </p:sp>
    </p:spTree>
    <p:extLst>
      <p:ext uri="{BB962C8B-B14F-4D97-AF65-F5344CB8AC3E}">
        <p14:creationId xmlns:p14="http://schemas.microsoft.com/office/powerpoint/2010/main" val="15017691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2418" name="Picture 2" descr="Image result for How will others know you are a Christian?">
            <a:extLst>
              <a:ext uri="{FF2B5EF4-FFF2-40B4-BE49-F238E27FC236}">
                <a16:creationId xmlns:a16="http://schemas.microsoft.com/office/drawing/2014/main" id="{A09F8482-819B-E84E-81FB-82CB90DE63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786" y="1391503"/>
            <a:ext cx="8255000" cy="4648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a:extLst/>
        </p:spPr>
        <p:txBody>
          <a:bodyPr/>
          <a:lstStyle/>
          <a:p>
            <a:pPr>
              <a:defRPr/>
            </a:pPr>
            <a:r>
              <a:rPr lang="en-US" b="1"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Faith is internal and unseen.</a:t>
            </a:r>
          </a:p>
        </p:txBody>
      </p:sp>
      <p:sp>
        <p:nvSpPr>
          <p:cNvPr id="3" name="Rectangle 2">
            <a:extLst>
              <a:ext uri="{FF2B5EF4-FFF2-40B4-BE49-F238E27FC236}">
                <a16:creationId xmlns:a16="http://schemas.microsoft.com/office/drawing/2014/main" id="{BA35FE87-F35B-3047-8200-DDAA5D154790}"/>
              </a:ext>
            </a:extLst>
          </p:cNvPr>
          <p:cNvSpPr txBox="1">
            <a:spLocks noChangeArrowheads="1"/>
          </p:cNvSpPr>
          <p:nvPr/>
        </p:nvSpPr>
        <p:spPr bwMode="auto">
          <a:xfrm>
            <a:off x="14286" y="3232383"/>
            <a:ext cx="9144000" cy="769349"/>
          </a:xfrm>
          <a:prstGeom prst="rect">
            <a:avLst/>
          </a:prstGeom>
          <a:noFill/>
          <a:ln>
            <a:noFill/>
          </a:ln>
          <a:effectLst>
            <a:outerShdw blurRad="63500" dist="35921" dir="2700000" algn="ctr" rotWithShape="0">
              <a:schemeClr val="tx2">
                <a:alpha val="74998"/>
              </a:schemeClr>
            </a:outerShdw>
          </a:effectLs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b="1" kern="0" dirty="0">
                <a:effectLst>
                  <a:glow rad="127000">
                    <a:schemeClr val="tx1"/>
                  </a:glow>
                </a:effectLst>
                <a:latin typeface="Times New Roman" panose="02020603050405020304" pitchFamily="18" charset="0"/>
                <a:ea typeface="ＭＳ Ｐゴシック" charset="0"/>
                <a:cs typeface="Times New Roman" panose="02020603050405020304" pitchFamily="18" charset="0"/>
              </a:rPr>
              <a:t>Or is it?</a:t>
            </a:r>
          </a:p>
        </p:txBody>
      </p:sp>
    </p:spTree>
    <p:extLst>
      <p:ext uri="{BB962C8B-B14F-4D97-AF65-F5344CB8AC3E}">
        <p14:creationId xmlns:p14="http://schemas.microsoft.com/office/powerpoint/2010/main" val="640333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1</a:t>
            </a:r>
          </a:p>
        </p:txBody>
      </p:sp>
    </p:spTree>
    <p:extLst>
      <p:ext uri="{BB962C8B-B14F-4D97-AF65-F5344CB8AC3E}">
        <p14:creationId xmlns:p14="http://schemas.microsoft.com/office/powerpoint/2010/main" val="8194707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8686800" cy="765175"/>
          </a:xfrm>
        </p:spPr>
        <p:txBody>
          <a:bodyPr/>
          <a:lstStyle/>
          <a:p>
            <a:pPr eaLnBrk="1" hangingPunct="1">
              <a:defRPr/>
            </a:pPr>
            <a:r>
              <a:rPr lang="en-US" sz="3600" b="1" dirty="0">
                <a:latin typeface="Arial"/>
                <a:cs typeface="Arial"/>
              </a:rPr>
              <a:t>James Shows Ways Faith is Seen…</a:t>
            </a:r>
          </a:p>
        </p:txBody>
      </p:sp>
      <p:graphicFrame>
        <p:nvGraphicFramePr>
          <p:cNvPr id="541699" name="Object 2"/>
          <p:cNvGraphicFramePr>
            <a:graphicFrameLocks noChangeAspect="1"/>
          </p:cNvGraphicFramePr>
          <p:nvPr>
            <p:extLst/>
          </p:nvPr>
        </p:nvGraphicFramePr>
        <p:xfrm>
          <a:off x="125413" y="836613"/>
          <a:ext cx="8839200" cy="6021387"/>
        </p:xfrm>
        <a:graphic>
          <a:graphicData uri="http://schemas.openxmlformats.org/presentationml/2006/ole">
            <mc:AlternateContent xmlns:mc="http://schemas.openxmlformats.org/markup-compatibility/2006">
              <mc:Choice xmlns:v="urn:schemas-microsoft-com:vml" Requires="v">
                <p:oleObj spid="_x0000_s1203250" name="Document" r:id="rId4" imgW="6172200" imgH="4533900" progId="Word.Document.8">
                  <p:embed/>
                </p:oleObj>
              </mc:Choice>
              <mc:Fallback>
                <p:oleObj name="Document" r:id="rId4" imgW="6172200" imgH="4533900" progId="Word.Document.8">
                  <p:embed/>
                  <p:pic>
                    <p:nvPicPr>
                      <p:cNvPr id="541699" name="Object 2"/>
                      <p:cNvPicPr>
                        <a:picLocks noChangeAspect="1" noChangeArrowheads="1"/>
                      </p:cNvPicPr>
                      <p:nvPr/>
                    </p:nvPicPr>
                    <p:blipFill>
                      <a:blip r:embed="rId5"/>
                      <a:srcRect/>
                      <a:stretch>
                        <a:fillRect/>
                      </a:stretch>
                    </p:blipFill>
                    <p:spPr bwMode="auto">
                      <a:xfrm>
                        <a:off x="125413" y="836613"/>
                        <a:ext cx="8839200" cy="602138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267</a:t>
            </a:r>
          </a:p>
        </p:txBody>
      </p:sp>
      <p:sp>
        <p:nvSpPr>
          <p:cNvPr id="2" name="Rounded Rectangle 1">
            <a:extLst>
              <a:ext uri="{FF2B5EF4-FFF2-40B4-BE49-F238E27FC236}">
                <a16:creationId xmlns:a16="http://schemas.microsoft.com/office/drawing/2014/main" id="{9D78AE2A-BB41-3B44-A146-A6CB540DDC1C}"/>
              </a:ext>
            </a:extLst>
          </p:cNvPr>
          <p:cNvSpPr/>
          <p:nvPr/>
        </p:nvSpPr>
        <p:spPr bwMode="auto">
          <a:xfrm>
            <a:off x="54592" y="1721224"/>
            <a:ext cx="128289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508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5794" name="Picture 3" descr="msoEEF5E"/>
          <p:cNvPicPr>
            <a:picLocks noChangeAspect="1" noChangeArrowheads="1"/>
          </p:cNvPicPr>
          <p:nvPr/>
        </p:nvPicPr>
        <p:blipFill>
          <a:blip r:embed="rId3" cstate="screen">
            <a:extLst>
              <a:ext uri="{28A0092B-C50C-407E-A947-70E740481C1C}">
                <a14:useLocalDpi xmlns:a14="http://schemas.microsoft.com/office/drawing/2010/main"/>
              </a:ext>
            </a:extLst>
          </a:blip>
          <a:srcRect t="2411"/>
          <a:stretch>
            <a:fillRect/>
          </a:stretch>
        </p:blipFill>
        <p:spPr bwMode="auto">
          <a:xfrm>
            <a:off x="304800" y="609600"/>
            <a:ext cx="86106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45795" name="Rectangle 4"/>
          <p:cNvSpPr>
            <a:spLocks noChangeArrowheads="1"/>
          </p:cNvSpPr>
          <p:nvPr/>
        </p:nvSpPr>
        <p:spPr bwMode="auto">
          <a:xfrm>
            <a:off x="1447800" y="2687638"/>
            <a:ext cx="5638800" cy="1066800"/>
          </a:xfrm>
          <a:prstGeom prst="rect">
            <a:avLst/>
          </a:prstGeom>
          <a:noFill/>
          <a:ln w="38100">
            <a:solidFill>
              <a:schemeClr val="bg1"/>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6" name="Rectangle 5"/>
          <p:cNvSpPr>
            <a:spLocks noChangeArrowheads="1"/>
          </p:cNvSpPr>
          <p:nvPr/>
        </p:nvSpPr>
        <p:spPr bwMode="auto">
          <a:xfrm>
            <a:off x="1447800" y="3754438"/>
            <a:ext cx="5638800" cy="1066800"/>
          </a:xfrm>
          <a:prstGeom prst="rect">
            <a:avLst/>
          </a:prstGeom>
          <a:noFill/>
          <a:ln w="38100">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7" name="Rectangle 6"/>
          <p:cNvSpPr>
            <a:spLocks noChangeArrowheads="1"/>
          </p:cNvSpPr>
          <p:nvPr/>
        </p:nvSpPr>
        <p:spPr bwMode="auto">
          <a:xfrm>
            <a:off x="1447800" y="4821238"/>
            <a:ext cx="5638800" cy="914400"/>
          </a:xfrm>
          <a:prstGeom prst="rect">
            <a:avLst/>
          </a:prstGeom>
          <a:noFill/>
          <a:ln w="38100">
            <a:solidFill>
              <a:srgbClr val="00FF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8" name="Rectangle 7"/>
          <p:cNvSpPr>
            <a:spLocks noChangeArrowheads="1"/>
          </p:cNvSpPr>
          <p:nvPr/>
        </p:nvSpPr>
        <p:spPr bwMode="auto">
          <a:xfrm>
            <a:off x="1447800" y="1773238"/>
            <a:ext cx="5638800" cy="914400"/>
          </a:xfrm>
          <a:prstGeom prst="rect">
            <a:avLst/>
          </a:prstGeom>
          <a:noFill/>
          <a:ln w="381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45799" name="Text Box 8"/>
          <p:cNvSpPr txBox="1">
            <a:spLocks noChangeArrowheads="1"/>
          </p:cNvSpPr>
          <p:nvPr/>
        </p:nvSpPr>
        <p:spPr bwMode="auto">
          <a:xfrm>
            <a:off x="8305800" y="76200"/>
            <a:ext cx="823913"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800" b="1" dirty="0">
                <a:solidFill>
                  <a:schemeClr val="bg2">
                    <a:lumMod val="20000"/>
                    <a:lumOff val="80000"/>
                  </a:schemeClr>
                </a:solidFill>
              </a:rPr>
              <a:t>274a</a:t>
            </a:r>
          </a:p>
        </p:txBody>
      </p:sp>
      <p:sp>
        <p:nvSpPr>
          <p:cNvPr id="20489" name="Rectangle 9"/>
          <p:cNvSpPr>
            <a:spLocks noGrp="1" noChangeArrowheads="1"/>
          </p:cNvSpPr>
          <p:nvPr>
            <p:ph type="title" idx="4294967295"/>
          </p:nvPr>
        </p:nvSpPr>
        <p:spPr>
          <a:xfrm>
            <a:off x="374073" y="685800"/>
            <a:ext cx="8541327" cy="572811"/>
          </a:xfrm>
          <a:solidFill>
            <a:srgbClr val="FFFFFF"/>
          </a:solidFill>
        </p:spPr>
        <p:txBody>
          <a:bodyPr/>
          <a:lstStyle/>
          <a:p>
            <a:pPr eaLnBrk="1" hangingPunct="1">
              <a:defRPr/>
            </a:pPr>
            <a:r>
              <a:rPr lang="en-US" sz="2400" b="1" dirty="0">
                <a:latin typeface="Arial" charset="0"/>
              </a:rPr>
              <a:t>James</a:t>
            </a:r>
            <a:r>
              <a:rPr lang="fr-FR" sz="2400" b="1" dirty="0">
                <a:latin typeface="Arial" charset="0"/>
              </a:rPr>
              <a:t>'</a:t>
            </a:r>
            <a:r>
              <a:rPr lang="en-US" sz="2400" b="1" dirty="0">
                <a:latin typeface="Arial" charset="0"/>
              </a:rPr>
              <a:t> References to the Sermon on the Mount</a:t>
            </a:r>
          </a:p>
        </p:txBody>
      </p:sp>
      <p:sp>
        <p:nvSpPr>
          <p:cNvPr id="9" name="Rectangle 9"/>
          <p:cNvSpPr txBox="1">
            <a:spLocks noChangeArrowheads="1"/>
          </p:cNvSpPr>
          <p:nvPr/>
        </p:nvSpPr>
        <p:spPr bwMode="auto">
          <a:xfrm>
            <a:off x="1174925" y="1304379"/>
            <a:ext cx="2852212"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eaLnBrk="1" hangingPunct="1">
              <a:defRPr/>
            </a:pPr>
            <a:r>
              <a:rPr lang="en-US" sz="2000" b="1" dirty="0">
                <a:latin typeface="Arial" charset="0"/>
              </a:rPr>
              <a:t>James</a:t>
            </a:r>
          </a:p>
        </p:txBody>
      </p:sp>
      <p:sp>
        <p:nvSpPr>
          <p:cNvPr id="10" name="Rectangle 9"/>
          <p:cNvSpPr txBox="1">
            <a:spLocks noChangeArrowheads="1"/>
          </p:cNvSpPr>
          <p:nvPr/>
        </p:nvSpPr>
        <p:spPr bwMode="auto">
          <a:xfrm>
            <a:off x="4027136" y="1304379"/>
            <a:ext cx="4107219" cy="434078"/>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eaLnBrk="1" hangingPunct="1">
              <a:defRPr/>
            </a:pPr>
            <a:r>
              <a:rPr lang="en-US" sz="2000" b="1" dirty="0">
                <a:latin typeface="Arial" charset="0"/>
              </a:rPr>
              <a:t>Sermon on the Mount</a:t>
            </a:r>
          </a:p>
        </p:txBody>
      </p:sp>
      <p:sp>
        <p:nvSpPr>
          <p:cNvPr id="11" name="Rectangle 9"/>
          <p:cNvSpPr txBox="1">
            <a:spLocks noChangeArrowheads="1"/>
          </p:cNvSpPr>
          <p:nvPr/>
        </p:nvSpPr>
        <p:spPr bwMode="auto">
          <a:xfrm>
            <a:off x="3672473" y="1816980"/>
            <a:ext cx="2017038" cy="276891"/>
          </a:xfrm>
          <a:prstGeom prst="rect">
            <a:avLst/>
          </a:prstGeom>
          <a:solidFill>
            <a:srgbClr val="FFFFFF"/>
          </a:solid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charset="0"/>
                <a:ea typeface="Osaka" charset="-128"/>
                <a:cs typeface="Osaka" charset="-128"/>
              </a:defRPr>
            </a:lvl2pPr>
            <a:lvl3pPr algn="ctr" rtl="0" eaLnBrk="0" fontAlgn="base" hangingPunct="0">
              <a:spcBef>
                <a:spcPct val="0"/>
              </a:spcBef>
              <a:spcAft>
                <a:spcPct val="0"/>
              </a:spcAft>
              <a:defRPr sz="4400">
                <a:solidFill>
                  <a:schemeClr val="tx2"/>
                </a:solidFill>
                <a:latin typeface="Trebuchet MS" charset="0"/>
                <a:ea typeface="Osaka" charset="-128"/>
                <a:cs typeface="Osaka" charset="-128"/>
              </a:defRPr>
            </a:lvl3pPr>
            <a:lvl4pPr algn="ctr" rtl="0" eaLnBrk="0" fontAlgn="base" hangingPunct="0">
              <a:spcBef>
                <a:spcPct val="0"/>
              </a:spcBef>
              <a:spcAft>
                <a:spcPct val="0"/>
              </a:spcAft>
              <a:defRPr sz="4400">
                <a:solidFill>
                  <a:schemeClr val="tx2"/>
                </a:solidFill>
                <a:latin typeface="Trebuchet MS" charset="0"/>
                <a:ea typeface="Osaka" charset="-128"/>
                <a:cs typeface="Osaka" charset="-128"/>
              </a:defRPr>
            </a:lvl4pPr>
            <a:lvl5pPr algn="ctr" rtl="0" eaLnBrk="0" fontAlgn="base" hangingPunct="0">
              <a:spcBef>
                <a:spcPct val="0"/>
              </a:spcBef>
              <a:spcAft>
                <a:spcPct val="0"/>
              </a:spcAft>
              <a:defRPr sz="4400">
                <a:solidFill>
                  <a:schemeClr val="tx2"/>
                </a:solidFill>
                <a:latin typeface="Trebuchet MS" charset="0"/>
                <a:ea typeface="Osaka" charset="-128"/>
                <a:cs typeface="Osaka" charset="-128"/>
              </a:defRPr>
            </a:lvl5pPr>
            <a:lvl6pPr marL="457200" algn="ctr" rtl="0" fontAlgn="base">
              <a:spcBef>
                <a:spcPct val="0"/>
              </a:spcBef>
              <a:spcAft>
                <a:spcPct val="0"/>
              </a:spcAft>
              <a:defRPr sz="4400">
                <a:solidFill>
                  <a:schemeClr val="tx2"/>
                </a:solidFill>
                <a:latin typeface="Trebuchet MS" charset="0"/>
                <a:ea typeface="Osaka" charset="-128"/>
                <a:cs typeface="Osaka" charset="-128"/>
              </a:defRPr>
            </a:lvl6pPr>
            <a:lvl7pPr marL="914400" algn="ctr" rtl="0" fontAlgn="base">
              <a:spcBef>
                <a:spcPct val="0"/>
              </a:spcBef>
              <a:spcAft>
                <a:spcPct val="0"/>
              </a:spcAft>
              <a:defRPr sz="4400">
                <a:solidFill>
                  <a:schemeClr val="tx2"/>
                </a:solidFill>
                <a:latin typeface="Trebuchet MS" charset="0"/>
                <a:ea typeface="Osaka" charset="-128"/>
                <a:cs typeface="Osaka" charset="-128"/>
              </a:defRPr>
            </a:lvl7pPr>
            <a:lvl8pPr marL="1371600" algn="ctr" rtl="0" fontAlgn="base">
              <a:spcBef>
                <a:spcPct val="0"/>
              </a:spcBef>
              <a:spcAft>
                <a:spcPct val="0"/>
              </a:spcAft>
              <a:defRPr sz="4400">
                <a:solidFill>
                  <a:schemeClr val="tx2"/>
                </a:solidFill>
                <a:latin typeface="Trebuchet MS" charset="0"/>
                <a:ea typeface="Osaka" charset="-128"/>
                <a:cs typeface="Osaka" charset="-128"/>
              </a:defRPr>
            </a:lvl8pPr>
            <a:lvl9pPr marL="1828800" algn="ctr" rtl="0" fontAlgn="base">
              <a:spcBef>
                <a:spcPct val="0"/>
              </a:spcBef>
              <a:spcAft>
                <a:spcPct val="0"/>
              </a:spcAft>
              <a:defRPr sz="4400">
                <a:solidFill>
                  <a:schemeClr val="tx2"/>
                </a:solidFill>
                <a:latin typeface="Trebuchet MS" charset="0"/>
                <a:ea typeface="Osaka" charset="-128"/>
                <a:cs typeface="Osaka" charset="-128"/>
              </a:defRPr>
            </a:lvl9pPr>
          </a:lstStyle>
          <a:p>
            <a:pPr algn="r" eaLnBrk="1" hangingPunct="1">
              <a:defRPr/>
            </a:pPr>
            <a:r>
              <a:rPr lang="en-US" sz="1800" b="1" dirty="0">
                <a:latin typeface="Arial" charset="0"/>
              </a:rPr>
              <a:t>Matthew</a:t>
            </a:r>
          </a:p>
        </p:txBody>
      </p:sp>
    </p:spTree>
    <p:extLst>
      <p:ext uri="{BB962C8B-B14F-4D97-AF65-F5344CB8AC3E}">
        <p14:creationId xmlns:p14="http://schemas.microsoft.com/office/powerpoint/2010/main" val="10472476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descr="Image result for How will others know you are a Christian?">
            <a:extLst>
              <a:ext uri="{FF2B5EF4-FFF2-40B4-BE49-F238E27FC236}">
                <a16:creationId xmlns:a16="http://schemas.microsoft.com/office/drawing/2014/main" id="{E31E7333-DFFB-EE4B-BC1A-97F182B89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34631" cy="5143500"/>
          </a:xfrm>
          <a:prstGeom prst="rect">
            <a:avLst/>
          </a:prstGeom>
          <a:noFill/>
          <a:extLst>
            <a:ext uri="{909E8E84-426E-40DD-AFC4-6F175D3DCCD1}">
              <a14:hiddenFill xmlns:a14="http://schemas.microsoft.com/office/drawing/2010/main">
                <a:solidFill>
                  <a:srgbClr val="FFFFFF"/>
                </a:solidFill>
              </a14:hiddenFill>
            </a:ext>
          </a:extLst>
        </p:spPr>
      </p:pic>
      <p:sp>
        <p:nvSpPr>
          <p:cNvPr id="547841" name="Rectangle 2"/>
          <p:cNvSpPr>
            <a:spLocks noGrp="1" noChangeArrowheads="1"/>
          </p:cNvSpPr>
          <p:nvPr>
            <p:ph type="title"/>
          </p:nvPr>
        </p:nvSpPr>
        <p:spPr>
          <a:xfrm>
            <a:off x="-1" y="5143500"/>
            <a:ext cx="9134631" cy="1714499"/>
          </a:xfrm>
        </p:spPr>
        <p:txBody>
          <a:bodyPr anchor="ctr"/>
          <a:lstStyle/>
          <a:p>
            <a:pPr algn="ctr" eaLnBrk="1" hangingPunct="1"/>
            <a:r>
              <a:rPr lang="en-GB" b="1" dirty="0">
                <a:solidFill>
                  <a:srgbClr val="FFFFFF"/>
                </a:solidFill>
                <a:latin typeface="Arial" panose="020B0604020202020204" pitchFamily="34" charset="0"/>
                <a:cs typeface="Arial" panose="020B0604020202020204" pitchFamily="34" charset="0"/>
              </a:rPr>
              <a:t>Trials, Temptation and Sin</a:t>
            </a:r>
            <a:br>
              <a:rPr lang="en-GB" b="1" dirty="0">
                <a:solidFill>
                  <a:srgbClr val="FFFFFF"/>
                </a:solidFill>
                <a:latin typeface="Arial" panose="020B0604020202020204" pitchFamily="34" charset="0"/>
                <a:cs typeface="Arial" panose="020B0604020202020204" pitchFamily="34" charset="0"/>
              </a:rPr>
            </a:br>
            <a:r>
              <a:rPr lang="en-GB" b="1" dirty="0">
                <a:solidFill>
                  <a:srgbClr val="FFFFFF"/>
                </a:solidFill>
                <a:latin typeface="Arial" panose="020B0604020202020204" pitchFamily="34" charset="0"/>
                <a:cs typeface="Arial" panose="020B0604020202020204" pitchFamily="34" charset="0"/>
              </a:rPr>
              <a:t>(James 1:2-18)</a:t>
            </a:r>
            <a:endParaRPr lang="en-US"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9899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9889" name="Rectangle 2"/>
          <p:cNvSpPr>
            <a:spLocks noGrp="1" noChangeArrowheads="1"/>
          </p:cNvSpPr>
          <p:nvPr>
            <p:ph type="title"/>
          </p:nvPr>
        </p:nvSpPr>
        <p:spPr>
          <a:xfrm>
            <a:off x="116690" y="304800"/>
            <a:ext cx="9027310" cy="1510352"/>
          </a:xfrm>
        </p:spPr>
        <p:txBody>
          <a:bodyPr/>
          <a:lstStyle/>
          <a:p>
            <a:pPr algn="l">
              <a:spcBef>
                <a:spcPct val="50000"/>
              </a:spcBef>
            </a:pPr>
            <a:r>
              <a:rPr lang="en-US" sz="3200" b="1" dirty="0">
                <a:solidFill>
                  <a:srgbClr val="FFFFCC"/>
                </a:solidFill>
                <a:latin typeface="Arial"/>
                <a:cs typeface="Arial"/>
              </a:rPr>
              <a:t>Faith accepts trials with </a:t>
            </a:r>
            <a:r>
              <a:rPr lang="en-US" sz="3200" b="1" u="sng" dirty="0">
                <a:solidFill>
                  <a:srgbClr val="FFFFCC"/>
                </a:solidFill>
                <a:latin typeface="Arial"/>
                <a:cs typeface="Arial"/>
              </a:rPr>
              <a:t>joy</a:t>
            </a:r>
            <a:r>
              <a:rPr lang="en-US" sz="3200" b="1" dirty="0">
                <a:solidFill>
                  <a:srgbClr val="FFFFCC"/>
                </a:solidFill>
                <a:latin typeface="Arial"/>
                <a:cs typeface="Arial"/>
              </a:rPr>
              <a:t> because it believes that God allows testing to develop perseverance and maturity (2-4).</a:t>
            </a:r>
          </a:p>
        </p:txBody>
      </p:sp>
    </p:spTree>
    <p:extLst>
      <p:ext uri="{BB962C8B-B14F-4D97-AF65-F5344CB8AC3E}">
        <p14:creationId xmlns:p14="http://schemas.microsoft.com/office/powerpoint/2010/main" val="15325920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a:xfrm>
            <a:off x="228600" y="152400"/>
            <a:ext cx="7315200" cy="1219200"/>
          </a:xfrm>
        </p:spPr>
        <p:txBody>
          <a:bodyPr/>
          <a:lstStyle/>
          <a:p>
            <a:pPr eaLnBrk="1" hangingPunct="1"/>
            <a:r>
              <a:rPr lang="en-GB" b="1">
                <a:solidFill>
                  <a:schemeClr val="tx1"/>
                </a:solidFill>
                <a:latin typeface="Century Schoolbook" charset="0"/>
                <a:cs typeface="Times New Roman" charset="0"/>
              </a:rPr>
              <a:t>What is the path from trials to joy? </a:t>
            </a:r>
            <a:endParaRPr lang="en-US" b="1">
              <a:solidFill>
                <a:schemeClr val="tx1"/>
              </a:solidFill>
              <a:latin typeface="Times New Roman" charset="0"/>
              <a:cs typeface="Times New Roman" charset="0"/>
            </a:endParaRPr>
          </a:p>
        </p:txBody>
      </p:sp>
      <p:sp>
        <p:nvSpPr>
          <p:cNvPr id="190467" name="Text Box 3"/>
          <p:cNvSpPr txBox="1">
            <a:spLocks noChangeArrowheads="1"/>
          </p:cNvSpPr>
          <p:nvPr/>
        </p:nvSpPr>
        <p:spPr bwMode="auto">
          <a:xfrm>
            <a:off x="685800" y="2209800"/>
            <a:ext cx="7162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endParaRPr lang="en-US">
              <a:solidFill>
                <a:srgbClr val="FFFFCC"/>
              </a:solidFill>
              <a:latin typeface="Times New Roman" charset="0"/>
            </a:endParaRPr>
          </a:p>
        </p:txBody>
      </p:sp>
      <p:sp>
        <p:nvSpPr>
          <p:cNvPr id="190468" name="WordArt 4"/>
          <p:cNvSpPr>
            <a:spLocks noChangeArrowheads="1" noChangeShapeType="1" noTextEdit="1"/>
          </p:cNvSpPr>
          <p:nvPr/>
        </p:nvSpPr>
        <p:spPr bwMode="auto">
          <a:xfrm>
            <a:off x="114300" y="3429000"/>
            <a:ext cx="876300"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a:ln w="9525" cap="sq">
                  <a:solidFill>
                    <a:srgbClr val="000000"/>
                  </a:solidFill>
                  <a:round/>
                  <a:headEnd type="none" w="sm" len="sm"/>
                  <a:tailEnd type="none" w="sm" len="sm"/>
                </a:ln>
                <a:solidFill>
                  <a:srgbClr val="FFFFFF"/>
                </a:solidFill>
                <a:latin typeface="Arial Black"/>
                <a:ea typeface="Arial Black"/>
                <a:cs typeface="Arial Black"/>
              </a:rPr>
              <a:t>Trial</a:t>
            </a:r>
          </a:p>
        </p:txBody>
      </p:sp>
      <p:sp>
        <p:nvSpPr>
          <p:cNvPr id="190469" name="Line 5"/>
          <p:cNvSpPr>
            <a:spLocks noChangeShapeType="1"/>
          </p:cNvSpPr>
          <p:nvPr/>
        </p:nvSpPr>
        <p:spPr bwMode="auto">
          <a:xfrm>
            <a:off x="1371600" y="3657600"/>
            <a:ext cx="1219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190470" name="WordArt 6"/>
          <p:cNvSpPr>
            <a:spLocks noChangeArrowheads="1" noChangeShapeType="1" noTextEdit="1"/>
          </p:cNvSpPr>
          <p:nvPr/>
        </p:nvSpPr>
        <p:spPr bwMode="auto">
          <a:xfrm>
            <a:off x="2895600" y="3429000"/>
            <a:ext cx="2286000"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dirty="0">
                <a:ln w="9525" cap="sq">
                  <a:solidFill>
                    <a:srgbClr val="000000"/>
                  </a:solidFill>
                  <a:round/>
                  <a:headEnd type="none" w="sm" len="sm"/>
                  <a:tailEnd type="none" w="sm" len="sm"/>
                </a:ln>
                <a:solidFill>
                  <a:srgbClr val="FFFFFF"/>
                </a:solidFill>
                <a:latin typeface="Arial Black"/>
                <a:ea typeface="Arial Black"/>
                <a:cs typeface="Arial Black"/>
              </a:rPr>
              <a:t>Perseverance</a:t>
            </a:r>
          </a:p>
        </p:txBody>
      </p:sp>
      <p:sp>
        <p:nvSpPr>
          <p:cNvPr id="190471" name="WordArt 7"/>
          <p:cNvSpPr>
            <a:spLocks noChangeArrowheads="1" noChangeShapeType="1" noTextEdit="1"/>
          </p:cNvSpPr>
          <p:nvPr/>
        </p:nvSpPr>
        <p:spPr bwMode="auto">
          <a:xfrm>
            <a:off x="7010400" y="3429000"/>
            <a:ext cx="1905000" cy="169545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cap="sq">
                  <a:solidFill>
                    <a:srgbClr val="000000"/>
                  </a:solidFill>
                  <a:round/>
                  <a:headEnd type="none" w="sm" len="sm"/>
                  <a:tailEnd type="none" w="sm" len="sm"/>
                </a:ln>
                <a:solidFill>
                  <a:srgbClr val="FFFFFF"/>
                </a:solidFill>
                <a:latin typeface="Arial Black"/>
                <a:ea typeface="Arial Black"/>
                <a:cs typeface="Arial Black"/>
              </a:rPr>
              <a:t>Mature </a:t>
            </a:r>
          </a:p>
          <a:p>
            <a:pPr algn="ctr" defTabSz="914400" eaLnBrk="0" fontAlgn="base" hangingPunct="0">
              <a:spcBef>
                <a:spcPct val="0"/>
              </a:spcBef>
              <a:spcAft>
                <a:spcPct val="0"/>
              </a:spcAft>
            </a:pPr>
            <a:r>
              <a:rPr lang="en-US" sz="3600" kern="10">
                <a:ln w="9525" cap="sq">
                  <a:solidFill>
                    <a:srgbClr val="000000"/>
                  </a:solidFill>
                  <a:round/>
                  <a:headEnd type="none" w="sm" len="sm"/>
                  <a:tailEnd type="none" w="sm" len="sm"/>
                </a:ln>
                <a:solidFill>
                  <a:srgbClr val="FFFFFF"/>
                </a:solidFill>
                <a:latin typeface="Arial Black"/>
                <a:ea typeface="Arial Black"/>
                <a:cs typeface="Arial Black"/>
              </a:rPr>
              <a:t>&amp; </a:t>
            </a:r>
          </a:p>
          <a:p>
            <a:pPr algn="ctr" defTabSz="914400" eaLnBrk="0" fontAlgn="base" hangingPunct="0">
              <a:spcBef>
                <a:spcPct val="0"/>
              </a:spcBef>
              <a:spcAft>
                <a:spcPct val="0"/>
              </a:spcAft>
            </a:pPr>
            <a:r>
              <a:rPr lang="en-US" sz="3600" kern="10">
                <a:ln w="9525" cap="sq">
                  <a:solidFill>
                    <a:srgbClr val="000000"/>
                  </a:solidFill>
                  <a:round/>
                  <a:headEnd type="none" w="sm" len="sm"/>
                  <a:tailEnd type="none" w="sm" len="sm"/>
                </a:ln>
                <a:solidFill>
                  <a:srgbClr val="FFFFFF"/>
                </a:solidFill>
                <a:latin typeface="Arial Black"/>
                <a:ea typeface="Arial Black"/>
                <a:cs typeface="Arial Black"/>
              </a:rPr>
              <a:t>Complete</a:t>
            </a:r>
          </a:p>
        </p:txBody>
      </p:sp>
      <p:sp>
        <p:nvSpPr>
          <p:cNvPr id="190472" name="Line 8"/>
          <p:cNvSpPr>
            <a:spLocks noChangeShapeType="1"/>
          </p:cNvSpPr>
          <p:nvPr/>
        </p:nvSpPr>
        <p:spPr bwMode="auto">
          <a:xfrm>
            <a:off x="5334000" y="3657600"/>
            <a:ext cx="1600200" cy="0"/>
          </a:xfrm>
          <a:prstGeom prst="line">
            <a:avLst/>
          </a:prstGeom>
          <a:noFill/>
          <a:ln w="12700" cap="sq">
            <a:solidFill>
              <a:schemeClr val="tx1"/>
            </a:solidFill>
            <a:round/>
            <a:headEnd type="none" w="sm" len="sm"/>
            <a:tailEnd type="triangle" w="sm" len="sm"/>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190473" name="WordArt 9"/>
          <p:cNvSpPr>
            <a:spLocks noChangeArrowheads="1" noChangeShapeType="1" noTextEdit="1"/>
          </p:cNvSpPr>
          <p:nvPr/>
        </p:nvSpPr>
        <p:spPr bwMode="auto">
          <a:xfrm>
            <a:off x="990600" y="3028950"/>
            <a:ext cx="1895475"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ln w="9525" cap="sq">
                  <a:solidFill>
                    <a:srgbClr val="FFFFCC"/>
                  </a:solidFill>
                  <a:round/>
                  <a:headEnd type="none" w="sm" len="sm"/>
                  <a:tailEnd type="none" w="sm" len="sm"/>
                </a:ln>
                <a:noFill/>
                <a:latin typeface="Times New Roman"/>
                <a:ea typeface="Times New Roman"/>
                <a:cs typeface="Times New Roman"/>
              </a:rPr>
              <a:t>Testing of Faith</a:t>
            </a:r>
          </a:p>
        </p:txBody>
      </p:sp>
      <p:sp>
        <p:nvSpPr>
          <p:cNvPr id="190474" name="WordArt 10"/>
          <p:cNvSpPr>
            <a:spLocks noChangeArrowheads="1" noChangeShapeType="1" noTextEdit="1"/>
          </p:cNvSpPr>
          <p:nvPr/>
        </p:nvSpPr>
        <p:spPr bwMode="auto">
          <a:xfrm>
            <a:off x="1447800" y="4191000"/>
            <a:ext cx="866775"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ln w="9525" cap="sq">
                  <a:solidFill>
                    <a:srgbClr val="FFFFCC"/>
                  </a:solidFill>
                  <a:round/>
                  <a:headEnd type="none" w="sm" len="sm"/>
                  <a:tailEnd type="none" w="sm" len="sm"/>
                </a:ln>
                <a:noFill/>
                <a:latin typeface="Times New Roman"/>
                <a:ea typeface="Times New Roman"/>
                <a:cs typeface="Times New Roman"/>
              </a:rPr>
              <a:t>Endure</a:t>
            </a:r>
          </a:p>
        </p:txBody>
      </p:sp>
      <p:sp>
        <p:nvSpPr>
          <p:cNvPr id="190475" name="WordArt 11"/>
          <p:cNvSpPr>
            <a:spLocks noChangeArrowheads="1" noChangeShapeType="1" noTextEdit="1"/>
          </p:cNvSpPr>
          <p:nvPr/>
        </p:nvSpPr>
        <p:spPr bwMode="auto">
          <a:xfrm>
            <a:off x="5334000" y="3028950"/>
            <a:ext cx="1657350" cy="400050"/>
          </a:xfrm>
          <a:prstGeom prst="rect">
            <a:avLst/>
          </a:prstGeom>
          <a:extLst>
            <a:ext uri="{909E8E84-426E-40dd-AFC4-6F175D3DCCD1}">
              <a14:hiddenFill xmlns="" xmlns:a14="http://schemas.microsoft.com/office/drawing/2010/main">
                <a:solidFill>
                  <a:srgbClr val="FFFFFF"/>
                </a:solidFill>
              </a14:hiddenFill>
            </a:ext>
          </a:extLst>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400" kern="10">
                <a:ln w="9525" cap="sq">
                  <a:solidFill>
                    <a:srgbClr val="FFFFCC"/>
                  </a:solidFill>
                  <a:round/>
                  <a:headEnd type="none" w="sm" len="sm"/>
                  <a:tailEnd type="none" w="sm" len="sm"/>
                </a:ln>
                <a:noFill/>
                <a:latin typeface="Times New Roman"/>
                <a:ea typeface="Times New Roman"/>
                <a:cs typeface="Times New Roman"/>
              </a:rPr>
              <a:t>when finished</a:t>
            </a:r>
          </a:p>
        </p:txBody>
      </p:sp>
      <p:sp>
        <p:nvSpPr>
          <p:cNvPr id="190476" name="WordArt 12"/>
          <p:cNvSpPr>
            <a:spLocks noChangeArrowheads="1" noChangeShapeType="1" noTextEdit="1"/>
          </p:cNvSpPr>
          <p:nvPr/>
        </p:nvSpPr>
        <p:spPr bwMode="auto">
          <a:xfrm>
            <a:off x="7391400" y="5334000"/>
            <a:ext cx="1076325" cy="4953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2800" kern="10">
                <a:ln w="9525" cap="sq">
                  <a:solidFill>
                    <a:srgbClr val="000000"/>
                  </a:solidFill>
                  <a:round/>
                  <a:headEnd type="none" w="sm" len="sm"/>
                  <a:tailEnd type="none" w="sm" len="sm"/>
                </a:ln>
                <a:solidFill>
                  <a:srgbClr val="FFFFFF"/>
                </a:solidFill>
                <a:latin typeface="Arial Black"/>
                <a:ea typeface="Arial Black"/>
                <a:cs typeface="Arial Black"/>
              </a:rPr>
              <a:t>(JOY)</a:t>
            </a:r>
          </a:p>
        </p:txBody>
      </p:sp>
      <p:sp>
        <p:nvSpPr>
          <p:cNvPr id="190477" name="WordArt 13"/>
          <p:cNvSpPr>
            <a:spLocks noChangeArrowheads="1" noChangeShapeType="1" noTextEdit="1"/>
          </p:cNvSpPr>
          <p:nvPr/>
        </p:nvSpPr>
        <p:spPr bwMode="auto">
          <a:xfrm>
            <a:off x="990600" y="5867400"/>
            <a:ext cx="3019425"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9525" cap="sq">
                  <a:solidFill>
                    <a:srgbClr val="000000"/>
                  </a:solidFill>
                  <a:round/>
                  <a:headEnd type="none" w="sm" len="sm"/>
                  <a:tailEnd type="none" w="sm" len="sm"/>
                </a:ln>
                <a:solidFill>
                  <a:srgbClr val="FFFFFF"/>
                </a:solidFill>
                <a:latin typeface="Arial Black"/>
                <a:ea typeface="Arial Black"/>
                <a:cs typeface="Arial Black"/>
              </a:rPr>
              <a:t>James 1:2-4</a:t>
            </a:r>
          </a:p>
        </p:txBody>
      </p:sp>
    </p:spTree>
    <p:extLst>
      <p:ext uri="{BB962C8B-B14F-4D97-AF65-F5344CB8AC3E}">
        <p14:creationId xmlns:p14="http://schemas.microsoft.com/office/powerpoint/2010/main" val="2867763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nodePh="1">
                                  <p:stCondLst>
                                    <p:cond delay="0"/>
                                  </p:stCondLst>
                                  <p:endCondLst>
                                    <p:cond evt="begin" delay="0">
                                      <p:tn val="5"/>
                                    </p:cond>
                                  </p:endCondLst>
                                  <p:childTnLst>
                                    <p:set>
                                      <p:cBhvr>
                                        <p:cTn id="6" dur="1" fill="hold">
                                          <p:stCondLst>
                                            <p:cond delay="0"/>
                                          </p:stCondLst>
                                        </p:cTn>
                                        <p:tgtEl>
                                          <p:spTgt spid="190467"/>
                                        </p:tgtEl>
                                        <p:attrNameLst>
                                          <p:attrName>style.visibility</p:attrName>
                                        </p:attrNameLst>
                                      </p:cBhvr>
                                      <p:to>
                                        <p:strVal val="visible"/>
                                      </p:to>
                                    </p:set>
                                    <p:animEffect transition="in" filter="blinds(horizontal)">
                                      <p:cBhvr>
                                        <p:cTn id="7" dur="500"/>
                                        <p:tgtEl>
                                          <p:spTgt spid="19046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90468"/>
                                        </p:tgtEl>
                                        <p:attrNameLst>
                                          <p:attrName>style.visibility</p:attrName>
                                        </p:attrNameLst>
                                      </p:cBhvr>
                                      <p:to>
                                        <p:strVal val="visible"/>
                                      </p:to>
                                    </p:set>
                                    <p:animEffect transition="in" filter="blinds(horizontal)">
                                      <p:cBhvr>
                                        <p:cTn id="12" dur="500"/>
                                        <p:tgtEl>
                                          <p:spTgt spid="19046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0469"/>
                                        </p:tgtEl>
                                        <p:attrNameLst>
                                          <p:attrName>style.visibility</p:attrName>
                                        </p:attrNameLst>
                                      </p:cBhvr>
                                      <p:to>
                                        <p:strVal val="visible"/>
                                      </p:to>
                                    </p:set>
                                    <p:animEffect transition="in" filter="blinds(horizontal)">
                                      <p:cBhvr>
                                        <p:cTn id="17" dur="500"/>
                                        <p:tgtEl>
                                          <p:spTgt spid="19046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90473"/>
                                        </p:tgtEl>
                                        <p:attrNameLst>
                                          <p:attrName>style.visibility</p:attrName>
                                        </p:attrNameLst>
                                      </p:cBhvr>
                                      <p:to>
                                        <p:strVal val="visible"/>
                                      </p:to>
                                    </p:set>
                                    <p:animEffect transition="in" filter="blinds(horizontal)">
                                      <p:cBhvr>
                                        <p:cTn id="22" dur="500"/>
                                        <p:tgtEl>
                                          <p:spTgt spid="19047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90474"/>
                                        </p:tgtEl>
                                        <p:attrNameLst>
                                          <p:attrName>style.visibility</p:attrName>
                                        </p:attrNameLst>
                                      </p:cBhvr>
                                      <p:to>
                                        <p:strVal val="visible"/>
                                      </p:to>
                                    </p:set>
                                    <p:animEffect transition="in" filter="blinds(horizontal)">
                                      <p:cBhvr>
                                        <p:cTn id="27" dur="500"/>
                                        <p:tgtEl>
                                          <p:spTgt spid="1904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90470"/>
                                        </p:tgtEl>
                                        <p:attrNameLst>
                                          <p:attrName>style.visibility</p:attrName>
                                        </p:attrNameLst>
                                      </p:cBhvr>
                                      <p:to>
                                        <p:strVal val="visible"/>
                                      </p:to>
                                    </p:set>
                                    <p:animEffect transition="in" filter="blinds(horizontal)">
                                      <p:cBhvr>
                                        <p:cTn id="32" dur="500"/>
                                        <p:tgtEl>
                                          <p:spTgt spid="19047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90472"/>
                                        </p:tgtEl>
                                        <p:attrNameLst>
                                          <p:attrName>style.visibility</p:attrName>
                                        </p:attrNameLst>
                                      </p:cBhvr>
                                      <p:to>
                                        <p:strVal val="visible"/>
                                      </p:to>
                                    </p:set>
                                    <p:animEffect transition="in" filter="blinds(horizontal)">
                                      <p:cBhvr>
                                        <p:cTn id="37" dur="500"/>
                                        <p:tgtEl>
                                          <p:spTgt spid="19047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90475"/>
                                        </p:tgtEl>
                                        <p:attrNameLst>
                                          <p:attrName>style.visibility</p:attrName>
                                        </p:attrNameLst>
                                      </p:cBhvr>
                                      <p:to>
                                        <p:strVal val="visible"/>
                                      </p:to>
                                    </p:set>
                                    <p:animEffect transition="in" filter="blinds(horizontal)">
                                      <p:cBhvr>
                                        <p:cTn id="42" dur="500"/>
                                        <p:tgtEl>
                                          <p:spTgt spid="1904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90471"/>
                                        </p:tgtEl>
                                        <p:attrNameLst>
                                          <p:attrName>style.visibility</p:attrName>
                                        </p:attrNameLst>
                                      </p:cBhvr>
                                      <p:to>
                                        <p:strVal val="visible"/>
                                      </p:to>
                                    </p:set>
                                    <p:animEffect transition="in" filter="blinds(horizontal)">
                                      <p:cBhvr>
                                        <p:cTn id="47" dur="500"/>
                                        <p:tgtEl>
                                          <p:spTgt spid="190471"/>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0476"/>
                                        </p:tgtEl>
                                        <p:attrNameLst>
                                          <p:attrName>style.visibility</p:attrName>
                                        </p:attrNameLst>
                                      </p:cBhvr>
                                      <p:to>
                                        <p:strVal val="visible"/>
                                      </p:to>
                                    </p:set>
                                    <p:animEffect transition="in" filter="blinds(horizontal)">
                                      <p:cBhvr>
                                        <p:cTn id="52" dur="500"/>
                                        <p:tgtEl>
                                          <p:spTgt spid="190476"/>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90477"/>
                                        </p:tgtEl>
                                        <p:attrNameLst>
                                          <p:attrName>style.visibility</p:attrName>
                                        </p:attrNameLst>
                                      </p:cBhvr>
                                      <p:to>
                                        <p:strVal val="visible"/>
                                      </p:to>
                                    </p:set>
                                    <p:animEffect transition="in" filter="blinds(horizontal)">
                                      <p:cBhvr>
                                        <p:cTn id="57" dur="500"/>
                                        <p:tgtEl>
                                          <p:spTgt spid="1904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autoUpdateAnimBg="0"/>
      <p:bldP spid="190468" grpId="0" animBg="1"/>
      <p:bldP spid="190469" grpId="0" animBg="1"/>
      <p:bldP spid="190470" grpId="0" animBg="1"/>
      <p:bldP spid="190471" grpId="0" animBg="1"/>
      <p:bldP spid="190472" grpId="0" animBg="1"/>
      <p:bldP spid="190473" grpId="0" animBg="1"/>
      <p:bldP spid="190474" grpId="0" animBg="1"/>
      <p:bldP spid="190475" grpId="0" animBg="1"/>
      <p:bldP spid="190476" grpId="0" animBg="1"/>
      <p:bldP spid="190477"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Verdana" pitchFamily="-112" charset="0"/>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80669" y="0"/>
            <a:ext cx="5063331" cy="6858000"/>
          </a:xfrm>
          <a:prstGeom prst="rect">
            <a:avLst/>
          </a:prstGeom>
        </p:spPr>
      </p:pic>
      <p:sp>
        <p:nvSpPr>
          <p:cNvPr id="572417" name="Rectangle 1026"/>
          <p:cNvSpPr>
            <a:spLocks noGrp="1" noChangeArrowheads="1"/>
          </p:cNvSpPr>
          <p:nvPr>
            <p:ph type="ctrTitle"/>
          </p:nvPr>
        </p:nvSpPr>
        <p:spPr>
          <a:xfrm>
            <a:off x="6400800" y="3962400"/>
            <a:ext cx="2514600" cy="838200"/>
          </a:xfrm>
        </p:spPr>
        <p:txBody>
          <a:bodyPr/>
          <a:lstStyle/>
          <a:p>
            <a:pPr eaLnBrk="1" hangingPunct="1"/>
            <a:r>
              <a:rPr lang="en-US" sz="4000" b="1">
                <a:effectLst>
                  <a:glow rad="228600">
                    <a:schemeClr val="bg1"/>
                  </a:glow>
                </a:effectLst>
                <a:latin typeface="Arial"/>
                <a:cs typeface="Arial"/>
              </a:rPr>
              <a:t>The Fire</a:t>
            </a:r>
          </a:p>
        </p:txBody>
      </p:sp>
      <p:sp>
        <p:nvSpPr>
          <p:cNvPr id="572418" name="Rectangle 1027"/>
          <p:cNvSpPr>
            <a:spLocks noGrp="1" noChangeArrowheads="1"/>
          </p:cNvSpPr>
          <p:nvPr>
            <p:ph type="subTitle" idx="1"/>
          </p:nvPr>
        </p:nvSpPr>
        <p:spPr>
          <a:xfrm>
            <a:off x="0" y="152400"/>
            <a:ext cx="9144000" cy="6003352"/>
          </a:xfrm>
        </p:spPr>
        <p:txBody>
          <a:bodyPr/>
          <a:lstStyle/>
          <a:p>
            <a:pPr marL="228600" lvl="2" indent="0" algn="just" eaLnBrk="1" hangingPunct="1">
              <a:buFontTx/>
              <a:buNone/>
            </a:pPr>
            <a:r>
              <a:rPr lang="en-US" b="1" dirty="0">
                <a:effectLst>
                  <a:glow rad="228600">
                    <a:schemeClr val="bg1"/>
                  </a:glow>
                </a:effectLst>
                <a:latin typeface="Arial"/>
                <a:ea typeface="Geneva" charset="0"/>
                <a:cs typeface="Arial"/>
              </a:rPr>
              <a:t>I</a:t>
            </a:r>
            <a:r>
              <a:rPr lang="fr-FR" b="1" dirty="0">
                <a:effectLst>
                  <a:glow rad="228600">
                    <a:schemeClr val="bg1"/>
                  </a:glow>
                </a:effectLst>
                <a:latin typeface="Arial"/>
                <a:ea typeface="Geneva" charset="0"/>
                <a:cs typeface="Arial"/>
              </a:rPr>
              <a:t>'</a:t>
            </a:r>
            <a:r>
              <a:rPr lang="en-US" b="1" dirty="0" err="1">
                <a:effectLst>
                  <a:glow rad="228600">
                    <a:schemeClr val="bg1"/>
                  </a:glow>
                </a:effectLst>
                <a:latin typeface="Arial"/>
                <a:ea typeface="Geneva" charset="0"/>
                <a:cs typeface="Arial"/>
              </a:rPr>
              <a:t>ve</a:t>
            </a:r>
            <a:r>
              <a:rPr lang="en-US" b="1" dirty="0">
                <a:effectLst>
                  <a:glow rad="228600">
                    <a:schemeClr val="bg1"/>
                  </a:glow>
                </a:effectLst>
                <a:latin typeface="Arial"/>
                <a:ea typeface="Geneva" charset="0"/>
                <a:cs typeface="Arial"/>
              </a:rPr>
              <a:t> been through a fire that has deepened my desire</a:t>
            </a:r>
          </a:p>
          <a:p>
            <a:pPr marL="228600" lvl="2" indent="0" algn="just" eaLnBrk="1" hangingPunct="1">
              <a:buFontTx/>
              <a:buNone/>
            </a:pPr>
            <a:r>
              <a:rPr lang="en-US" b="1" dirty="0">
                <a:effectLst>
                  <a:glow rad="228600">
                    <a:schemeClr val="bg1"/>
                  </a:glow>
                </a:effectLst>
                <a:latin typeface="Arial"/>
                <a:ea typeface="Geneva" charset="0"/>
                <a:cs typeface="Arial"/>
              </a:rPr>
              <a:t>to know the living God more and more.</a:t>
            </a:r>
          </a:p>
          <a:p>
            <a:pPr marL="228600" lvl="2" indent="0" algn="just" eaLnBrk="1" hangingPunct="1">
              <a:buFontTx/>
              <a:buNone/>
            </a:pPr>
            <a:r>
              <a:rPr lang="en-US" b="1" dirty="0">
                <a:effectLst>
                  <a:glow rad="228600">
                    <a:schemeClr val="bg1"/>
                  </a:glow>
                </a:effectLst>
                <a:latin typeface="Arial"/>
                <a:ea typeface="Geneva" charset="0"/>
                <a:cs typeface="Arial"/>
              </a:rPr>
              <a:t>It </a:t>
            </a:r>
            <a:r>
              <a:rPr lang="en-US" b="1" dirty="0" err="1">
                <a:effectLst>
                  <a:glow rad="228600">
                    <a:schemeClr val="bg1"/>
                  </a:glow>
                </a:effectLst>
                <a:latin typeface="Arial"/>
                <a:ea typeface="Geneva" charset="0"/>
                <a:cs typeface="Arial"/>
              </a:rPr>
              <a:t>hasn</a:t>
            </a:r>
            <a:r>
              <a:rPr lang="fr-FR" b="1" dirty="0">
                <a:effectLst>
                  <a:glow rad="228600">
                    <a:schemeClr val="bg1"/>
                  </a:glow>
                </a:effectLst>
                <a:latin typeface="Arial"/>
                <a:ea typeface="Geneva" charset="0"/>
                <a:cs typeface="Arial"/>
              </a:rPr>
              <a:t>'</a:t>
            </a:r>
            <a:r>
              <a:rPr lang="en-US" b="1" dirty="0">
                <a:effectLst>
                  <a:glow rad="228600">
                    <a:schemeClr val="bg1"/>
                  </a:glow>
                </a:effectLst>
                <a:latin typeface="Arial"/>
                <a:ea typeface="Geneva" charset="0"/>
                <a:cs typeface="Arial"/>
              </a:rPr>
              <a:t>t been much fun but the work that it has done</a:t>
            </a:r>
          </a:p>
          <a:p>
            <a:pPr marL="228600" lvl="2" indent="0" algn="just" eaLnBrk="1" hangingPunct="1">
              <a:buFontTx/>
              <a:buNone/>
            </a:pPr>
            <a:r>
              <a:rPr lang="en-US" b="1" dirty="0">
                <a:effectLst>
                  <a:glow rad="228600">
                    <a:schemeClr val="bg1"/>
                  </a:glow>
                </a:effectLst>
                <a:latin typeface="Arial"/>
                <a:ea typeface="Geneva" charset="0"/>
                <a:cs typeface="Arial"/>
              </a:rPr>
              <a:t>in my life has made it worth the hurt. </a:t>
            </a:r>
          </a:p>
          <a:p>
            <a:pPr marL="228600" lvl="2" indent="0" eaLnBrk="1" hangingPunct="1">
              <a:buFontTx/>
              <a:buNone/>
            </a:pPr>
            <a:endParaRPr lang="en-US" sz="1200" b="1" dirty="0">
              <a:effectLst>
                <a:glow rad="228600">
                  <a:schemeClr val="bg1"/>
                </a:glow>
              </a:effectLst>
              <a:latin typeface="Arial"/>
              <a:ea typeface="Geneva" charset="0"/>
              <a:cs typeface="Arial"/>
            </a:endParaRPr>
          </a:p>
          <a:p>
            <a:pPr marL="228600" lvl="2" indent="0" algn="just" eaLnBrk="1" hangingPunct="1">
              <a:buFontTx/>
              <a:buNone/>
            </a:pPr>
            <a:r>
              <a:rPr lang="en-US" b="1" dirty="0">
                <a:effectLst>
                  <a:glow rad="228600">
                    <a:schemeClr val="bg1"/>
                  </a:glow>
                </a:effectLst>
                <a:latin typeface="Arial"/>
                <a:ea typeface="Geneva" charset="0"/>
                <a:cs typeface="Arial"/>
              </a:rPr>
              <a:t>You see, sometimes we need the hard times </a:t>
            </a:r>
          </a:p>
          <a:p>
            <a:pPr marL="228600" lvl="2" indent="0" algn="just" eaLnBrk="1" hangingPunct="1">
              <a:buFontTx/>
              <a:buNone/>
            </a:pPr>
            <a:r>
              <a:rPr lang="en-US" b="1" dirty="0">
                <a:effectLst>
                  <a:glow rad="228600">
                    <a:schemeClr val="bg1"/>
                  </a:glow>
                </a:effectLst>
                <a:latin typeface="Arial"/>
                <a:ea typeface="Geneva" charset="0"/>
                <a:cs typeface="Arial"/>
              </a:rPr>
              <a:t>to bring us to our knees.</a:t>
            </a:r>
          </a:p>
          <a:p>
            <a:pPr marL="228600" lvl="2" indent="0" algn="just" eaLnBrk="1" hangingPunct="1">
              <a:buFontTx/>
              <a:buNone/>
            </a:pPr>
            <a:r>
              <a:rPr lang="en-US" b="1" dirty="0">
                <a:effectLst>
                  <a:glow rad="228600">
                    <a:schemeClr val="bg1"/>
                  </a:glow>
                </a:effectLst>
                <a:latin typeface="Arial"/>
                <a:ea typeface="Geneva" charset="0"/>
                <a:cs typeface="Arial"/>
              </a:rPr>
              <a:t>Otherwise, we do as we please </a:t>
            </a:r>
          </a:p>
          <a:p>
            <a:pPr marL="228600" lvl="2" indent="0" algn="just" eaLnBrk="1" hangingPunct="1">
              <a:buFontTx/>
              <a:buNone/>
            </a:pPr>
            <a:r>
              <a:rPr lang="en-US" b="1" dirty="0">
                <a:effectLst>
                  <a:glow rad="228600">
                    <a:schemeClr val="bg1"/>
                  </a:glow>
                </a:effectLst>
                <a:latin typeface="Arial"/>
                <a:ea typeface="Geneva" charset="0"/>
                <a:cs typeface="Arial"/>
              </a:rPr>
              <a:t>and never seek him.</a:t>
            </a:r>
          </a:p>
          <a:p>
            <a:pPr marL="228600" lvl="2" indent="0" algn="just" eaLnBrk="1" hangingPunct="1">
              <a:buFontTx/>
              <a:buNone/>
            </a:pPr>
            <a:endParaRPr lang="en-US" sz="1200" b="1" dirty="0">
              <a:effectLst>
                <a:glow rad="228600">
                  <a:schemeClr val="bg1"/>
                </a:glow>
              </a:effectLst>
              <a:latin typeface="Arial"/>
              <a:ea typeface="Geneva" charset="0"/>
              <a:cs typeface="Arial"/>
            </a:endParaRPr>
          </a:p>
          <a:p>
            <a:pPr marL="228600" lvl="2" indent="0" algn="just" eaLnBrk="1" hangingPunct="1">
              <a:buFontTx/>
              <a:buNone/>
            </a:pPr>
            <a:r>
              <a:rPr lang="en-US" b="1" dirty="0">
                <a:effectLst>
                  <a:glow rad="228600">
                    <a:schemeClr val="bg1"/>
                  </a:glow>
                </a:effectLst>
                <a:latin typeface="Arial"/>
                <a:ea typeface="Geneva" charset="0"/>
                <a:cs typeface="Arial"/>
              </a:rPr>
              <a:t>But He always knows what</a:t>
            </a:r>
            <a:r>
              <a:rPr lang="fr-FR" b="1" dirty="0">
                <a:effectLst>
                  <a:glow rad="228600">
                    <a:schemeClr val="bg1"/>
                  </a:glow>
                </a:effectLst>
                <a:latin typeface="Arial"/>
                <a:ea typeface="Geneva" charset="0"/>
                <a:cs typeface="Arial"/>
              </a:rPr>
              <a:t>'</a:t>
            </a:r>
            <a:r>
              <a:rPr lang="en-US" b="1" dirty="0">
                <a:effectLst>
                  <a:glow rad="228600">
                    <a:schemeClr val="bg1"/>
                  </a:glow>
                </a:effectLst>
                <a:latin typeface="Arial"/>
                <a:ea typeface="Geneva" charset="0"/>
                <a:cs typeface="Arial"/>
              </a:rPr>
              <a:t>s best</a:t>
            </a:r>
          </a:p>
          <a:p>
            <a:pPr marL="228600" lvl="2" indent="0" algn="just" eaLnBrk="1" hangingPunct="1">
              <a:buFontTx/>
              <a:buNone/>
            </a:pPr>
            <a:r>
              <a:rPr lang="en-US" b="1" dirty="0">
                <a:effectLst>
                  <a:glow rad="228600">
                    <a:schemeClr val="bg1"/>
                  </a:glow>
                </a:effectLst>
                <a:latin typeface="Arial"/>
                <a:ea typeface="Geneva" charset="0"/>
                <a:cs typeface="Arial"/>
              </a:rPr>
              <a:t>And it</a:t>
            </a:r>
            <a:r>
              <a:rPr lang="fr-FR" b="1" dirty="0">
                <a:effectLst>
                  <a:glow rad="228600">
                    <a:schemeClr val="bg1"/>
                  </a:glow>
                </a:effectLst>
                <a:latin typeface="Arial"/>
                <a:ea typeface="Geneva" charset="0"/>
                <a:cs typeface="Arial"/>
              </a:rPr>
              <a:t>'</a:t>
            </a:r>
            <a:r>
              <a:rPr lang="en-US" b="1" dirty="0">
                <a:effectLst>
                  <a:glow rad="228600">
                    <a:schemeClr val="bg1"/>
                  </a:glow>
                </a:effectLst>
                <a:latin typeface="Arial"/>
                <a:ea typeface="Geneva" charset="0"/>
                <a:cs typeface="Arial"/>
              </a:rPr>
              <a:t>s when we</a:t>
            </a:r>
            <a:r>
              <a:rPr lang="fr-FR" b="1" dirty="0">
                <a:effectLst>
                  <a:glow rad="228600">
                    <a:schemeClr val="bg1"/>
                  </a:glow>
                </a:effectLst>
                <a:latin typeface="Arial"/>
                <a:ea typeface="Geneva" charset="0"/>
                <a:cs typeface="Arial"/>
              </a:rPr>
              <a:t>'</a:t>
            </a:r>
            <a:r>
              <a:rPr lang="en-US" b="1" dirty="0">
                <a:effectLst>
                  <a:glow rad="228600">
                    <a:schemeClr val="bg1"/>
                  </a:glow>
                </a:effectLst>
                <a:latin typeface="Arial"/>
                <a:ea typeface="Geneva" charset="0"/>
                <a:cs typeface="Arial"/>
              </a:rPr>
              <a:t>re in the test</a:t>
            </a:r>
          </a:p>
          <a:p>
            <a:pPr marL="228600" lvl="2" indent="0" algn="just" eaLnBrk="1" hangingPunct="1">
              <a:buFontTx/>
              <a:buNone/>
            </a:pPr>
            <a:r>
              <a:rPr lang="en-US" b="1" dirty="0">
                <a:effectLst>
                  <a:glow rad="228600">
                    <a:schemeClr val="bg1"/>
                  </a:glow>
                </a:effectLst>
                <a:latin typeface="Arial"/>
                <a:ea typeface="Geneva" charset="0"/>
                <a:cs typeface="Arial"/>
              </a:rPr>
              <a:t>that we really come </a:t>
            </a:r>
          </a:p>
          <a:p>
            <a:pPr marL="228600" lvl="2" indent="0" algn="just" eaLnBrk="1" hangingPunct="1">
              <a:buFontTx/>
              <a:buNone/>
            </a:pPr>
            <a:r>
              <a:rPr lang="en-US" b="1" dirty="0">
                <a:effectLst>
                  <a:glow rad="228600">
                    <a:schemeClr val="bg1"/>
                  </a:glow>
                </a:effectLst>
                <a:latin typeface="Arial"/>
                <a:ea typeface="Geneva" charset="0"/>
                <a:cs typeface="Arial"/>
              </a:rPr>
              <a:t>to know God as He is.</a:t>
            </a:r>
          </a:p>
        </p:txBody>
      </p:sp>
    </p:spTree>
    <p:extLst>
      <p:ext uri="{BB962C8B-B14F-4D97-AF65-F5344CB8AC3E}">
        <p14:creationId xmlns:p14="http://schemas.microsoft.com/office/powerpoint/2010/main" val="34482648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8686800" cy="765175"/>
          </a:xfrm>
        </p:spPr>
        <p:txBody>
          <a:bodyPr/>
          <a:lstStyle/>
          <a:p>
            <a:pPr eaLnBrk="1" hangingPunct="1">
              <a:defRPr/>
            </a:pPr>
            <a:r>
              <a:rPr lang="en-US" sz="3600" b="1" dirty="0">
                <a:latin typeface="Arial"/>
                <a:cs typeface="Arial"/>
              </a:rPr>
              <a:t>James Shows Ways Faith is Seen…</a:t>
            </a:r>
          </a:p>
        </p:txBody>
      </p:sp>
      <p:graphicFrame>
        <p:nvGraphicFramePr>
          <p:cNvPr id="541699" name="Object 2"/>
          <p:cNvGraphicFramePr>
            <a:graphicFrameLocks noChangeAspect="1"/>
          </p:cNvGraphicFramePr>
          <p:nvPr>
            <p:extLst/>
          </p:nvPr>
        </p:nvGraphicFramePr>
        <p:xfrm>
          <a:off x="125413" y="836613"/>
          <a:ext cx="8839200" cy="6021387"/>
        </p:xfrm>
        <a:graphic>
          <a:graphicData uri="http://schemas.openxmlformats.org/presentationml/2006/ole">
            <mc:AlternateContent xmlns:mc="http://schemas.openxmlformats.org/markup-compatibility/2006">
              <mc:Choice xmlns:v="urn:schemas-microsoft-com:vml" Requires="v">
                <p:oleObj spid="_x0000_s1205298" name="Document" r:id="rId4" imgW="6172200" imgH="4533900" progId="Word.Document.8">
                  <p:embed/>
                </p:oleObj>
              </mc:Choice>
              <mc:Fallback>
                <p:oleObj name="Document" r:id="rId4" imgW="6172200" imgH="4533900" progId="Word.Document.8">
                  <p:embed/>
                  <p:pic>
                    <p:nvPicPr>
                      <p:cNvPr id="541699" name="Object 2"/>
                      <p:cNvPicPr>
                        <a:picLocks noChangeAspect="1" noChangeArrowheads="1"/>
                      </p:cNvPicPr>
                      <p:nvPr/>
                    </p:nvPicPr>
                    <p:blipFill>
                      <a:blip r:embed="rId5"/>
                      <a:srcRect/>
                      <a:stretch>
                        <a:fillRect/>
                      </a:stretch>
                    </p:blipFill>
                    <p:spPr bwMode="auto">
                      <a:xfrm>
                        <a:off x="125413" y="836613"/>
                        <a:ext cx="8839200" cy="602138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267</a:t>
            </a:r>
          </a:p>
        </p:txBody>
      </p:sp>
      <p:sp>
        <p:nvSpPr>
          <p:cNvPr id="2" name="Rounded Rectangle 1">
            <a:extLst>
              <a:ext uri="{FF2B5EF4-FFF2-40B4-BE49-F238E27FC236}">
                <a16:creationId xmlns:a16="http://schemas.microsoft.com/office/drawing/2014/main" id="{9D78AE2A-BB41-3B44-A146-A6CB540DDC1C}"/>
              </a:ext>
            </a:extLst>
          </p:cNvPr>
          <p:cNvSpPr/>
          <p:nvPr/>
        </p:nvSpPr>
        <p:spPr bwMode="auto">
          <a:xfrm>
            <a:off x="1405720" y="1762167"/>
            <a:ext cx="128289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344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2</a:t>
            </a:r>
          </a:p>
        </p:txBody>
      </p:sp>
    </p:spTree>
    <p:extLst>
      <p:ext uri="{BB962C8B-B14F-4D97-AF65-F5344CB8AC3E}">
        <p14:creationId xmlns:p14="http://schemas.microsoft.com/office/powerpoint/2010/main" val="4258115523"/>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3" name="Picture 1028" descr="IMG_630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6834" name="Rectangle 1026"/>
          <p:cNvSpPr>
            <a:spLocks noGrp="1" noChangeArrowheads="1"/>
          </p:cNvSpPr>
          <p:nvPr>
            <p:ph type="ctrTitle"/>
          </p:nvPr>
        </p:nvSpPr>
        <p:spPr>
          <a:xfrm>
            <a:off x="381000" y="228600"/>
            <a:ext cx="4724400" cy="898525"/>
          </a:xfrm>
        </p:spPr>
        <p:txBody>
          <a:bodyPr/>
          <a:lstStyle/>
          <a:p>
            <a:pPr eaLnBrk="1" hangingPunct="1">
              <a:defRPr/>
            </a:pPr>
            <a:r>
              <a:rPr lang="en-US" b="1">
                <a:latin typeface="Tahoma" charset="0"/>
              </a:rPr>
              <a:t>Mr. &amp; Mrs. Miles</a:t>
            </a:r>
          </a:p>
        </p:txBody>
      </p:sp>
    </p:spTree>
    <p:extLst>
      <p:ext uri="{BB962C8B-B14F-4D97-AF65-F5344CB8AC3E}">
        <p14:creationId xmlns:p14="http://schemas.microsoft.com/office/powerpoint/2010/main" val="3891452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9890" name="Picture 2" descr="Image result for How will others know you are a Christian?">
            <a:extLst>
              <a:ext uri="{FF2B5EF4-FFF2-40B4-BE49-F238E27FC236}">
                <a16:creationId xmlns:a16="http://schemas.microsoft.com/office/drawing/2014/main" id="{AC8A6C30-CA22-0A45-A775-157711DA3B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975"/>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825392"/>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others know you are a Christian?</a:t>
            </a:r>
          </a:p>
        </p:txBody>
      </p:sp>
    </p:spTree>
    <p:extLst>
      <p:ext uri="{BB962C8B-B14F-4D97-AF65-F5344CB8AC3E}">
        <p14:creationId xmlns:p14="http://schemas.microsoft.com/office/powerpoint/2010/main" val="2497512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8686800" cy="765175"/>
          </a:xfrm>
        </p:spPr>
        <p:txBody>
          <a:bodyPr/>
          <a:lstStyle/>
          <a:p>
            <a:pPr eaLnBrk="1" hangingPunct="1">
              <a:defRPr/>
            </a:pPr>
            <a:r>
              <a:rPr lang="en-US" sz="3600" b="1" dirty="0">
                <a:latin typeface="Arial"/>
                <a:cs typeface="Arial"/>
              </a:rPr>
              <a:t>James Shows Ways Faith is Seen…</a:t>
            </a:r>
          </a:p>
        </p:txBody>
      </p:sp>
      <p:graphicFrame>
        <p:nvGraphicFramePr>
          <p:cNvPr id="541699" name="Object 2"/>
          <p:cNvGraphicFramePr>
            <a:graphicFrameLocks noChangeAspect="1"/>
          </p:cNvGraphicFramePr>
          <p:nvPr>
            <p:extLst/>
          </p:nvPr>
        </p:nvGraphicFramePr>
        <p:xfrm>
          <a:off x="125413" y="836613"/>
          <a:ext cx="8839200" cy="6021387"/>
        </p:xfrm>
        <a:graphic>
          <a:graphicData uri="http://schemas.openxmlformats.org/presentationml/2006/ole">
            <mc:AlternateContent xmlns:mc="http://schemas.openxmlformats.org/markup-compatibility/2006">
              <mc:Choice xmlns:v="urn:schemas-microsoft-com:vml" Requires="v">
                <p:oleObj spid="_x0000_s1204274" name="Document" r:id="rId4" imgW="6172200" imgH="4533900" progId="Word.Document.8">
                  <p:embed/>
                </p:oleObj>
              </mc:Choice>
              <mc:Fallback>
                <p:oleObj name="Document" r:id="rId4" imgW="6172200" imgH="4533900" progId="Word.Document.8">
                  <p:embed/>
                  <p:pic>
                    <p:nvPicPr>
                      <p:cNvPr id="541699" name="Object 2"/>
                      <p:cNvPicPr>
                        <a:picLocks noChangeAspect="1" noChangeArrowheads="1"/>
                      </p:cNvPicPr>
                      <p:nvPr/>
                    </p:nvPicPr>
                    <p:blipFill>
                      <a:blip r:embed="rId5"/>
                      <a:srcRect/>
                      <a:stretch>
                        <a:fillRect/>
                      </a:stretch>
                    </p:blipFill>
                    <p:spPr bwMode="auto">
                      <a:xfrm>
                        <a:off x="125413" y="836613"/>
                        <a:ext cx="8839200" cy="602138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267</a:t>
            </a:r>
          </a:p>
        </p:txBody>
      </p:sp>
      <p:sp>
        <p:nvSpPr>
          <p:cNvPr id="2" name="Rounded Rectangle 1">
            <a:extLst>
              <a:ext uri="{FF2B5EF4-FFF2-40B4-BE49-F238E27FC236}">
                <a16:creationId xmlns:a16="http://schemas.microsoft.com/office/drawing/2014/main" id="{9D78AE2A-BB41-3B44-A146-A6CB540DDC1C}"/>
              </a:ext>
            </a:extLst>
          </p:cNvPr>
          <p:cNvSpPr/>
          <p:nvPr/>
        </p:nvSpPr>
        <p:spPr bwMode="auto">
          <a:xfrm>
            <a:off x="2715905" y="1734872"/>
            <a:ext cx="128289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38930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2"/>
          <p:cNvSpPr>
            <a:spLocks noGrp="1" noChangeArrowheads="1"/>
          </p:cNvSpPr>
          <p:nvPr>
            <p:ph type="ctrTitle"/>
          </p:nvPr>
        </p:nvSpPr>
        <p:spPr>
          <a:xfrm>
            <a:off x="609600" y="4267200"/>
            <a:ext cx="8077200" cy="2438400"/>
          </a:xfrm>
        </p:spPr>
        <p:txBody>
          <a:bodyPr/>
          <a:lstStyle/>
          <a:p>
            <a:pPr eaLnBrk="1" hangingPunct="1">
              <a:defRPr/>
            </a:pPr>
            <a:r>
              <a:rPr lang="en-US" altLang="ja-JP" b="1" dirty="0">
                <a:latin typeface="Curlz MT" charset="0"/>
                <a:ea typeface="MS Pゴシック" charset="0"/>
                <a:cs typeface="MS Pゴシック" charset="0"/>
              </a:rPr>
              <a:t>"My brothers, as believers in our Lord Jesus Christ, don</a:t>
            </a:r>
            <a:r>
              <a:rPr lang="fr-FR" altLang="ja-JP" b="1" dirty="0">
                <a:latin typeface="Curlz MT" charset="0"/>
                <a:ea typeface="MS Pゴシック" charset="0"/>
                <a:cs typeface="MS Pゴシック" charset="0"/>
              </a:rPr>
              <a:t>'</a:t>
            </a:r>
            <a:r>
              <a:rPr lang="en-US" altLang="ja-JP" b="1" dirty="0">
                <a:latin typeface="Curlz MT" charset="0"/>
                <a:ea typeface="MS Pゴシック" charset="0"/>
                <a:cs typeface="MS Pゴシック" charset="0"/>
              </a:rPr>
              <a:t>t show favoritism."</a:t>
            </a:r>
            <a:endParaRPr lang="en-US" b="1" dirty="0">
              <a:latin typeface="Curlz MT" charset="0"/>
              <a:ea typeface="MS Pゴシック" charset="0"/>
              <a:cs typeface="MS Pゴシック" charset="0"/>
            </a:endParaRPr>
          </a:p>
        </p:txBody>
      </p:sp>
      <p:sp>
        <p:nvSpPr>
          <p:cNvPr id="395267" name="Rectangle 3"/>
          <p:cNvSpPr>
            <a:spLocks noGrp="1" noChangeArrowheads="1"/>
          </p:cNvSpPr>
          <p:nvPr>
            <p:ph type="subTitle" idx="1"/>
          </p:nvPr>
        </p:nvSpPr>
        <p:spPr>
          <a:xfrm>
            <a:off x="3200400" y="990600"/>
            <a:ext cx="2667000" cy="2438400"/>
          </a:xfrm>
        </p:spPr>
        <p:txBody>
          <a:bodyPr/>
          <a:lstStyle/>
          <a:p>
            <a:pPr eaLnBrk="1" hangingPunct="1">
              <a:defRPr/>
            </a:pPr>
            <a:r>
              <a:rPr lang="en-US" sz="4000" b="1" dirty="0"/>
              <a:t>James 2:1</a:t>
            </a:r>
          </a:p>
          <a:p>
            <a:pPr eaLnBrk="1" hangingPunct="1">
              <a:defRPr/>
            </a:pPr>
            <a:r>
              <a:rPr lang="en-US" sz="4000" b="1" dirty="0"/>
              <a:t>Don</a:t>
            </a:r>
            <a:r>
              <a:rPr lang="fr-FR" sz="4000" b="1" dirty="0"/>
              <a:t>'</a:t>
            </a:r>
            <a:r>
              <a:rPr lang="en-US" sz="4000" b="1" dirty="0"/>
              <a:t>t favor the rich!</a:t>
            </a:r>
          </a:p>
        </p:txBody>
      </p:sp>
    </p:spTree>
    <p:extLst>
      <p:ext uri="{BB962C8B-B14F-4D97-AF65-F5344CB8AC3E}">
        <p14:creationId xmlns:p14="http://schemas.microsoft.com/office/powerpoint/2010/main" val="10348623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2"/>
          <p:cNvSpPr>
            <a:spLocks noGrp="1" noChangeArrowheads="1"/>
          </p:cNvSpPr>
          <p:nvPr>
            <p:ph type="ctrTitle"/>
          </p:nvPr>
        </p:nvSpPr>
        <p:spPr>
          <a:xfrm>
            <a:off x="1331913" y="4267200"/>
            <a:ext cx="4343400" cy="2286000"/>
          </a:xfrm>
        </p:spPr>
        <p:txBody>
          <a:bodyPr/>
          <a:lstStyle/>
          <a:p>
            <a:pPr eaLnBrk="1" hangingPunct="1">
              <a:defRPr/>
            </a:pPr>
            <a:r>
              <a:rPr lang="en-US" b="1" dirty="0"/>
              <a:t>Why not favor the rich?</a:t>
            </a:r>
          </a:p>
        </p:txBody>
      </p:sp>
    </p:spTree>
    <p:extLst>
      <p:ext uri="{BB962C8B-B14F-4D97-AF65-F5344CB8AC3E}">
        <p14:creationId xmlns:p14="http://schemas.microsoft.com/office/powerpoint/2010/main" val="2098661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2"/>
          <p:cNvSpPr>
            <a:spLocks noGrp="1" noChangeArrowheads="1"/>
          </p:cNvSpPr>
          <p:nvPr>
            <p:ph type="ctrTitle"/>
          </p:nvPr>
        </p:nvSpPr>
        <p:spPr>
          <a:xfrm>
            <a:off x="92075" y="838200"/>
            <a:ext cx="5638800" cy="838200"/>
          </a:xfrm>
          <a:effectLst/>
        </p:spPr>
        <p:txBody>
          <a:bodyPr/>
          <a:lstStyle/>
          <a:p>
            <a:pPr algn="l" eaLnBrk="1" hangingPunct="1">
              <a:defRPr/>
            </a:pPr>
            <a:r>
              <a:rPr lang="en-US" b="1" dirty="0">
                <a:solidFill>
                  <a:schemeClr val="accent1"/>
                </a:solidFill>
                <a:effectLst>
                  <a:glow rad="101600">
                    <a:schemeClr val="tx2">
                      <a:alpha val="75000"/>
                    </a:schemeClr>
                  </a:glow>
                </a:effectLst>
                <a:latin typeface="Arial"/>
                <a:ea typeface="ＭＳ Ｐゴシック" charset="0"/>
                <a:cs typeface="Arial"/>
              </a:rPr>
              <a:t>Favoring the rich…</a:t>
            </a:r>
          </a:p>
        </p:txBody>
      </p:sp>
      <p:sp>
        <p:nvSpPr>
          <p:cNvPr id="382979" name="Text Box 3"/>
          <p:cNvSpPr txBox="1">
            <a:spLocks noChangeArrowheads="1"/>
          </p:cNvSpPr>
          <p:nvPr/>
        </p:nvSpPr>
        <p:spPr bwMode="auto">
          <a:xfrm>
            <a:off x="60325" y="0"/>
            <a:ext cx="3368675" cy="36671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sz="1800" b="1">
                <a:solidFill>
                  <a:srgbClr val="FFFFFF"/>
                </a:solidFill>
                <a:effectLst>
                  <a:glow rad="101600">
                    <a:schemeClr val="tx2">
                      <a:alpha val="75000"/>
                    </a:schemeClr>
                  </a:glow>
                </a:effectLst>
                <a:latin typeface="Arial"/>
                <a:cs typeface="Arial"/>
              </a:rPr>
              <a:t>Our outline of James 2…</a:t>
            </a:r>
          </a:p>
        </p:txBody>
      </p:sp>
      <p:sp>
        <p:nvSpPr>
          <p:cNvPr id="382980" name="Text Box 4"/>
          <p:cNvSpPr txBox="1">
            <a:spLocks noChangeArrowheads="1"/>
          </p:cNvSpPr>
          <p:nvPr/>
        </p:nvSpPr>
        <p:spPr bwMode="auto">
          <a:xfrm>
            <a:off x="0" y="1857375"/>
            <a:ext cx="8245475" cy="1077218"/>
          </a:xfrm>
          <a:prstGeom prst="rect">
            <a:avLst/>
          </a:prstGeom>
          <a:noFill/>
          <a:ln w="9525">
            <a:noFill/>
            <a:miter lim="800000"/>
            <a:headEnd/>
            <a:tailEnd/>
          </a:ln>
          <a:effectLst/>
        </p:spPr>
        <p:txBody>
          <a:bodyPr>
            <a:spAutoFit/>
          </a:bodyPr>
          <a:lstStyle>
            <a:lvl1pPr marL="519113" indent="-519113">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buFont typeface="Arial" charset="0"/>
              <a:buAutoNum type="arabicPeriod"/>
              <a:defRPr/>
            </a:pPr>
            <a:r>
              <a:rPr lang="en-US" sz="3200" b="1">
                <a:solidFill>
                  <a:srgbClr val="FFFFFF"/>
                </a:solidFill>
                <a:effectLst>
                  <a:glow rad="101600">
                    <a:schemeClr val="tx2">
                      <a:alpha val="75000"/>
                    </a:schemeClr>
                  </a:glow>
                </a:effectLst>
                <a:latin typeface="Arial"/>
                <a:cs typeface="Arial"/>
              </a:rPr>
              <a:t>Indicates impure motives (2-4)</a:t>
            </a:r>
          </a:p>
          <a:p>
            <a:pPr defTabSz="914400" eaLnBrk="0" fontAlgn="base" hangingPunct="0">
              <a:spcBef>
                <a:spcPct val="0"/>
              </a:spcBef>
              <a:spcAft>
                <a:spcPct val="0"/>
              </a:spcAft>
              <a:buFont typeface="Arial" charset="0"/>
              <a:buNone/>
              <a:defRPr/>
            </a:pPr>
            <a:endParaRPr lang="en-US" sz="3200" b="1">
              <a:solidFill>
                <a:srgbClr val="FFFFFF"/>
              </a:solidFill>
              <a:effectLst>
                <a:glow rad="101600">
                  <a:schemeClr val="tx2">
                    <a:alpha val="75000"/>
                  </a:schemeClr>
                </a:glow>
              </a:effectLst>
              <a:latin typeface="Arial"/>
              <a:cs typeface="Arial"/>
            </a:endParaRPr>
          </a:p>
        </p:txBody>
      </p:sp>
    </p:spTree>
    <p:extLst>
      <p:ext uri="{BB962C8B-B14F-4D97-AF65-F5344CB8AC3E}">
        <p14:creationId xmlns:p14="http://schemas.microsoft.com/office/powerpoint/2010/main" val="37015692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82980">
                                            <p:txEl>
                                              <p:pRg st="0" end="0"/>
                                            </p:txEl>
                                          </p:spTgt>
                                        </p:tgtEl>
                                        <p:attrNameLst>
                                          <p:attrName>style.visibility</p:attrName>
                                        </p:attrNameLst>
                                      </p:cBhvr>
                                      <p:to>
                                        <p:strVal val="visible"/>
                                      </p:to>
                                    </p:set>
                                    <p:anim calcmode="lin" valueType="num">
                                      <p:cBhvr>
                                        <p:cTn id="7" dur="500" fill="hold"/>
                                        <p:tgtEl>
                                          <p:spTgt spid="382980">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82980">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82980">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82980">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8298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298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2"/>
          <p:cNvSpPr>
            <a:spLocks noGrp="1" noChangeArrowheads="1"/>
          </p:cNvSpPr>
          <p:nvPr>
            <p:ph type="title"/>
          </p:nvPr>
        </p:nvSpPr>
        <p:spPr>
          <a:xfrm>
            <a:off x="762000" y="228600"/>
            <a:ext cx="7772400" cy="1143000"/>
          </a:xfrm>
        </p:spPr>
        <p:txBody>
          <a:bodyPr/>
          <a:lstStyle/>
          <a:p>
            <a:pPr eaLnBrk="1" hangingPunct="1"/>
            <a:r>
              <a:rPr lang="en-US">
                <a:latin typeface="Lucida Handwriting" charset="0"/>
                <a:ea typeface="MS Pゴシック" charset="0"/>
                <a:cs typeface="MS Pゴシック" charset="0"/>
              </a:rPr>
              <a:t>What is favoritism?</a:t>
            </a:r>
          </a:p>
        </p:txBody>
      </p:sp>
      <p:sp>
        <p:nvSpPr>
          <p:cNvPr id="590850" name="Rectangle 3"/>
          <p:cNvSpPr>
            <a:spLocks noGrp="1" noChangeArrowheads="1"/>
          </p:cNvSpPr>
          <p:nvPr>
            <p:ph type="body" idx="1"/>
          </p:nvPr>
        </p:nvSpPr>
        <p:spPr>
          <a:xfrm>
            <a:off x="2514600" y="1524000"/>
            <a:ext cx="6172200" cy="4343400"/>
          </a:xfrm>
        </p:spPr>
        <p:txBody>
          <a:bodyPr/>
          <a:lstStyle/>
          <a:p>
            <a:pPr eaLnBrk="1" hangingPunct="1">
              <a:lnSpc>
                <a:spcPct val="90000"/>
              </a:lnSpc>
            </a:pPr>
            <a:r>
              <a:rPr lang="en-US" altLang="ja-JP" sz="2800" b="1" dirty="0">
                <a:latin typeface="Arial"/>
                <a:ea typeface="MS Pゴシック" charset="0"/>
                <a:cs typeface="Arial"/>
              </a:rPr>
              <a:t>"preferential treatment, especially when unjust or narrowly discriminating" </a:t>
            </a:r>
            <a:br>
              <a:rPr lang="en-US" altLang="ja-JP" sz="2800" b="1" dirty="0">
                <a:latin typeface="Arial"/>
                <a:ea typeface="MS Pゴシック" charset="0"/>
                <a:cs typeface="Arial"/>
              </a:rPr>
            </a:br>
            <a:r>
              <a:rPr lang="en-US" altLang="ja-JP" sz="2800" b="1" dirty="0">
                <a:latin typeface="Arial"/>
                <a:ea typeface="MS Pゴシック" charset="0"/>
                <a:cs typeface="Arial"/>
              </a:rPr>
              <a:t>(Funk &amp; Wagnalls)</a:t>
            </a:r>
          </a:p>
          <a:p>
            <a:pPr eaLnBrk="1" hangingPunct="1">
              <a:lnSpc>
                <a:spcPct val="90000"/>
              </a:lnSpc>
            </a:pPr>
            <a:endParaRPr lang="en-US" sz="2800" b="1" dirty="0">
              <a:latin typeface="Arial"/>
              <a:ea typeface="MS Pゴシック" charset="0"/>
              <a:cs typeface="Arial"/>
            </a:endParaRPr>
          </a:p>
          <a:p>
            <a:pPr eaLnBrk="1" hangingPunct="1">
              <a:lnSpc>
                <a:spcPct val="90000"/>
              </a:lnSpc>
            </a:pPr>
            <a:r>
              <a:rPr lang="en-US" sz="2800" b="1" dirty="0">
                <a:latin typeface="Arial"/>
                <a:ea typeface="MS Pゴシック" charset="0"/>
                <a:cs typeface="Arial"/>
              </a:rPr>
              <a:t>to treat another person based upon his financial status and from an improper motive </a:t>
            </a:r>
            <a:br>
              <a:rPr lang="en-US" sz="2800" b="1" dirty="0">
                <a:latin typeface="Arial"/>
                <a:ea typeface="MS Pゴシック" charset="0"/>
                <a:cs typeface="Arial"/>
              </a:rPr>
            </a:br>
            <a:r>
              <a:rPr lang="en-US" sz="2800" b="1" dirty="0">
                <a:latin typeface="Arial"/>
                <a:ea typeface="MS Pゴシック" charset="0"/>
                <a:cs typeface="Arial"/>
              </a:rPr>
              <a:t>(James 2:4)</a:t>
            </a:r>
          </a:p>
        </p:txBody>
      </p:sp>
    </p:spTree>
    <p:extLst>
      <p:ext uri="{BB962C8B-B14F-4D97-AF65-F5344CB8AC3E}">
        <p14:creationId xmlns:p14="http://schemas.microsoft.com/office/powerpoint/2010/main" val="2384237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ChangeArrowheads="1"/>
          </p:cNvSpPr>
          <p:nvPr>
            <p:ph type="ctrTitle"/>
          </p:nvPr>
        </p:nvSpPr>
        <p:spPr>
          <a:xfrm>
            <a:off x="92075" y="838200"/>
            <a:ext cx="5638800" cy="838200"/>
          </a:xfrm>
          <a:effectLst/>
        </p:spPr>
        <p:txBody>
          <a:bodyPr/>
          <a:lstStyle/>
          <a:p>
            <a:pPr algn="l" eaLnBrk="1" hangingPunct="1">
              <a:defRPr/>
            </a:pPr>
            <a:r>
              <a:rPr lang="en-US" b="1" dirty="0">
                <a:solidFill>
                  <a:schemeClr val="accent1"/>
                </a:solidFill>
                <a:effectLst>
                  <a:glow rad="101600">
                    <a:schemeClr val="tx2">
                      <a:alpha val="75000"/>
                    </a:schemeClr>
                  </a:glow>
                </a:effectLst>
                <a:latin typeface="Arial"/>
                <a:ea typeface="ＭＳ Ｐゴシック" charset="0"/>
                <a:cs typeface="Arial"/>
              </a:rPr>
              <a:t>Favoring the rich…</a:t>
            </a:r>
          </a:p>
        </p:txBody>
      </p:sp>
      <p:sp>
        <p:nvSpPr>
          <p:cNvPr id="358404" name="Text Box 4"/>
          <p:cNvSpPr txBox="1">
            <a:spLocks noChangeArrowheads="1"/>
          </p:cNvSpPr>
          <p:nvPr/>
        </p:nvSpPr>
        <p:spPr bwMode="auto">
          <a:xfrm>
            <a:off x="60325" y="0"/>
            <a:ext cx="3368675" cy="36671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sz="1800" b="1">
                <a:solidFill>
                  <a:srgbClr val="FFFFFF"/>
                </a:solidFill>
                <a:effectLst>
                  <a:glow rad="101600">
                    <a:schemeClr val="tx2">
                      <a:alpha val="75000"/>
                    </a:schemeClr>
                  </a:glow>
                </a:effectLst>
                <a:latin typeface="Arial"/>
                <a:cs typeface="Arial"/>
              </a:rPr>
              <a:t>Our outline of James 2…</a:t>
            </a:r>
          </a:p>
        </p:txBody>
      </p:sp>
      <p:sp>
        <p:nvSpPr>
          <p:cNvPr id="358405" name="Text Box 5"/>
          <p:cNvSpPr txBox="1">
            <a:spLocks noChangeArrowheads="1"/>
          </p:cNvSpPr>
          <p:nvPr/>
        </p:nvSpPr>
        <p:spPr bwMode="auto">
          <a:xfrm>
            <a:off x="0" y="1857375"/>
            <a:ext cx="8245475" cy="1569660"/>
          </a:xfrm>
          <a:prstGeom prst="rect">
            <a:avLst/>
          </a:prstGeom>
          <a:noFill/>
          <a:ln w="9525">
            <a:noFill/>
            <a:miter lim="800000"/>
            <a:headEnd/>
            <a:tailEnd/>
          </a:ln>
          <a:effectLst/>
        </p:spPr>
        <p:txBody>
          <a:bodyPr>
            <a:spAutoFit/>
          </a:bodyPr>
          <a:lstStyle>
            <a:lvl1pPr marL="519113" indent="-519113">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buFont typeface="Arial" charset="0"/>
              <a:buAutoNum type="arabicPeriod"/>
              <a:defRPr/>
            </a:pPr>
            <a:r>
              <a:rPr lang="en-US" sz="3200" b="1">
                <a:solidFill>
                  <a:srgbClr val="FFFFFF"/>
                </a:solidFill>
                <a:effectLst>
                  <a:glow rad="101600">
                    <a:schemeClr val="tx2">
                      <a:alpha val="75000"/>
                    </a:schemeClr>
                  </a:glow>
                </a:effectLst>
                <a:latin typeface="Arial"/>
                <a:cs typeface="Arial"/>
              </a:rPr>
              <a:t>Indicates impure motives (2-4)</a:t>
            </a:r>
          </a:p>
          <a:p>
            <a:pPr defTabSz="914400" eaLnBrk="0" fontAlgn="base" hangingPunct="0">
              <a:spcBef>
                <a:spcPct val="0"/>
              </a:spcBef>
              <a:spcAft>
                <a:spcPct val="0"/>
              </a:spcAft>
              <a:buFont typeface="Arial" charset="0"/>
              <a:buAutoNum type="arabicPeriod"/>
              <a:defRPr/>
            </a:pPr>
            <a:r>
              <a:rPr lang="en-US" sz="3200" b="1">
                <a:solidFill>
                  <a:srgbClr val="FFFFFF"/>
                </a:solidFill>
                <a:effectLst>
                  <a:glow rad="101600">
                    <a:schemeClr val="tx2">
                      <a:alpha val="75000"/>
                    </a:schemeClr>
                  </a:glow>
                </a:effectLst>
                <a:latin typeface="Arial"/>
                <a:cs typeface="Arial"/>
              </a:rPr>
              <a:t>Insults the poor (5-6a)</a:t>
            </a:r>
          </a:p>
          <a:p>
            <a:pPr defTabSz="914400" eaLnBrk="0" fontAlgn="base" hangingPunct="0">
              <a:spcBef>
                <a:spcPct val="0"/>
              </a:spcBef>
              <a:spcAft>
                <a:spcPct val="0"/>
              </a:spcAft>
              <a:buFont typeface="Arial" charset="0"/>
              <a:buNone/>
              <a:defRPr/>
            </a:pPr>
            <a:endParaRPr lang="en-US" sz="3200" b="1">
              <a:solidFill>
                <a:srgbClr val="FFFFFF"/>
              </a:solidFill>
              <a:effectLst>
                <a:glow rad="101600">
                  <a:schemeClr val="tx2">
                    <a:alpha val="75000"/>
                  </a:schemeClr>
                </a:glow>
              </a:effectLst>
              <a:latin typeface="Arial"/>
              <a:cs typeface="Arial"/>
            </a:endParaRPr>
          </a:p>
        </p:txBody>
      </p:sp>
    </p:spTree>
    <p:extLst>
      <p:ext uri="{BB962C8B-B14F-4D97-AF65-F5344CB8AC3E}">
        <p14:creationId xmlns:p14="http://schemas.microsoft.com/office/powerpoint/2010/main" val="20175071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58405">
                                            <p:txEl>
                                              <p:pRg st="0" end="0"/>
                                            </p:txEl>
                                          </p:spTgt>
                                        </p:tgtEl>
                                        <p:attrNameLst>
                                          <p:attrName>style.visibility</p:attrName>
                                        </p:attrNameLst>
                                      </p:cBhvr>
                                      <p:to>
                                        <p:strVal val="visible"/>
                                      </p:to>
                                    </p:set>
                                    <p:anim calcmode="lin" valueType="num">
                                      <p:cBhvr>
                                        <p:cTn id="7" dur="500" fill="hold"/>
                                        <p:tgtEl>
                                          <p:spTgt spid="358405">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358405">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358405">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358405">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35840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58405">
                                            <p:txEl>
                                              <p:pRg st="1" end="1"/>
                                            </p:txEl>
                                          </p:spTgt>
                                        </p:tgtEl>
                                        <p:attrNameLst>
                                          <p:attrName>style.visibility</p:attrName>
                                        </p:attrNameLst>
                                      </p:cBhvr>
                                      <p:to>
                                        <p:strVal val="visible"/>
                                      </p:to>
                                    </p:set>
                                    <p:anim calcmode="lin" valueType="num">
                                      <p:cBhvr>
                                        <p:cTn id="16" dur="500" fill="hold"/>
                                        <p:tgtEl>
                                          <p:spTgt spid="358405">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358405">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358405">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358405">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35840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0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2"/>
          <p:cNvSpPr>
            <a:spLocks noGrp="1" noChangeArrowheads="1"/>
          </p:cNvSpPr>
          <p:nvPr>
            <p:ph type="ctrTitle"/>
          </p:nvPr>
        </p:nvSpPr>
        <p:spPr>
          <a:xfrm>
            <a:off x="685800" y="2286000"/>
            <a:ext cx="7772400" cy="1143000"/>
          </a:xfrm>
        </p:spPr>
        <p:txBody>
          <a:bodyPr/>
          <a:lstStyle/>
          <a:p>
            <a:pPr eaLnBrk="1" hangingPunct="1"/>
            <a:r>
              <a:rPr lang="en-US">
                <a:latin typeface="Arial" charset="0"/>
                <a:ea typeface="ＭＳ Ｐゴシック" charset="0"/>
                <a:cs typeface="ＭＳ Ｐゴシック" charset="0"/>
              </a:rPr>
              <a:t>Malayalam</a:t>
            </a:r>
          </a:p>
        </p:txBody>
      </p:sp>
      <p:sp>
        <p:nvSpPr>
          <p:cNvPr id="594946" name="Rectangle 3"/>
          <p:cNvSpPr>
            <a:spLocks noGrp="1" noChangeArrowheads="1"/>
          </p:cNvSpPr>
          <p:nvPr>
            <p:ph type="subTitle" idx="1"/>
          </p:nvPr>
        </p:nvSpPr>
        <p:spPr/>
        <p:txBody>
          <a:bodyPr/>
          <a:lstStyle/>
          <a:p>
            <a:pPr eaLnBrk="1" hangingPunct="1"/>
            <a:endParaRPr lang="en-US">
              <a:latin typeface="Arial" charset="0"/>
              <a:ea typeface="ＭＳ Ｐゴシック" charset="0"/>
              <a:cs typeface="ＭＳ Ｐゴシック" charset="0"/>
            </a:endParaRPr>
          </a:p>
        </p:txBody>
      </p:sp>
      <p:pic>
        <p:nvPicPr>
          <p:cNvPr id="594947" name="Picture 4" descr="IMG_61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2933"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Prasad</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India</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Malayalam</a:t>
            </a:r>
          </a:p>
        </p:txBody>
      </p:sp>
      <p:sp>
        <p:nvSpPr>
          <p:cNvPr id="2172934" name="Text Box 6"/>
          <p:cNvSpPr txBox="1">
            <a:spLocks noChangeArrowheads="1"/>
          </p:cNvSpPr>
          <p:nvPr/>
        </p:nvSpPr>
        <p:spPr bwMode="auto">
          <a:xfrm>
            <a:off x="-76200" y="5326063"/>
            <a:ext cx="9829800" cy="160813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lnSpc>
                <a:spcPct val="140000"/>
              </a:lnSpc>
              <a:spcBef>
                <a:spcPct val="0"/>
              </a:spcBef>
              <a:spcAft>
                <a:spcPct val="0"/>
              </a:spcAft>
              <a:defRPr/>
            </a:pPr>
            <a:r>
              <a:rPr lang="en-US" sz="7100" b="1">
                <a:solidFill>
                  <a:srgbClr val="FFFF07"/>
                </a:solidFill>
                <a:latin typeface="KeralaLite" charset="0"/>
                <a:ea typeface="ＭＳ Ｐゴシック"/>
                <a:cs typeface="ＭＳ Ｐゴシック"/>
              </a:rPr>
              <a:t>Æß èÌÌßZ çÌØßAÜß</a:t>
            </a:r>
          </a:p>
        </p:txBody>
      </p:sp>
      <p:pic>
        <p:nvPicPr>
          <p:cNvPr id="594950" name="Picture 7" descr="9 Malayala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3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4486"/>
      </p:ext>
    </p:extLst>
  </p:cSld>
  <p:clrMapOvr>
    <a:masterClrMapping/>
  </p:clrMapOvr>
  <p:transition advClick="0" advTm="3000">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Burmese</a:t>
            </a:r>
          </a:p>
        </p:txBody>
      </p:sp>
      <p:sp>
        <p:nvSpPr>
          <p:cNvPr id="596994"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596995" name="Picture 4" descr="IMG_61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4981" name="Text Box 5"/>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No Pum</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Myanmar</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Burmese</a:t>
            </a:r>
          </a:p>
        </p:txBody>
      </p:sp>
      <p:sp>
        <p:nvSpPr>
          <p:cNvPr id="2174982" name="Text Box 6"/>
          <p:cNvSpPr txBox="1">
            <a:spLocks noChangeArrowheads="1"/>
          </p:cNvSpPr>
          <p:nvPr/>
        </p:nvSpPr>
        <p:spPr bwMode="auto">
          <a:xfrm>
            <a:off x="25400" y="5011738"/>
            <a:ext cx="8689975" cy="15557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9600" b="1">
                <a:solidFill>
                  <a:srgbClr val="FFFF00"/>
                </a:solidFill>
                <a:latin typeface="WwinBurmese" charset="0"/>
                <a:ea typeface="ＭＳ Ｐゴシック"/>
                <a:cs typeface="ＭＳ Ｐゴシック"/>
              </a:rPr>
              <a:t>Lai Siangtho…Abulpi</a:t>
            </a:r>
          </a:p>
        </p:txBody>
      </p:sp>
      <p:pic>
        <p:nvPicPr>
          <p:cNvPr id="596998" name="Picture 7" descr="10 Burmes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20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9460433"/>
      </p:ext>
    </p:extLst>
  </p:cSld>
  <p:clrMapOvr>
    <a:masterClrMapping/>
  </p:clrMapOvr>
  <p:transition advClick="0" advTm="3000">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Tamil</a:t>
            </a:r>
          </a:p>
        </p:txBody>
      </p:sp>
      <p:sp>
        <p:nvSpPr>
          <p:cNvPr id="599042"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599043" name="Picture 4" descr="IMG_611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77029" name="Text Box 5"/>
          <p:cNvSpPr txBox="1">
            <a:spLocks noChangeArrowheads="1"/>
          </p:cNvSpPr>
          <p:nvPr/>
        </p:nvSpPr>
        <p:spPr bwMode="auto">
          <a:xfrm>
            <a:off x="304800" y="252413"/>
            <a:ext cx="3505200" cy="1920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Suresh</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Sri Lanka</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Tamil</a:t>
            </a:r>
          </a:p>
        </p:txBody>
      </p:sp>
      <p:sp>
        <p:nvSpPr>
          <p:cNvPr id="2177030" name="Text Box 6"/>
          <p:cNvSpPr txBox="1">
            <a:spLocks noChangeArrowheads="1"/>
          </p:cNvSpPr>
          <p:nvPr/>
        </p:nvSpPr>
        <p:spPr bwMode="auto">
          <a:xfrm>
            <a:off x="152400" y="5454650"/>
            <a:ext cx="10668000" cy="10985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sz="6600" b="1">
                <a:solidFill>
                  <a:srgbClr val="FFEA18"/>
                </a:solidFill>
                <a:latin typeface="Tharmini Plain" charset="0"/>
                <a:ea typeface="굴림" charset="0"/>
                <a:cs typeface="굴림" charset="0"/>
              </a:rPr>
              <a:t>jpUkiwapd;</a:t>
            </a:r>
            <a:r>
              <a:rPr lang="en-US" sz="6600" b="1">
                <a:solidFill>
                  <a:srgbClr val="FFEA18"/>
                </a:solidFill>
                <a:latin typeface="Lucida Grande" charset="0"/>
                <a:ea typeface="굴림" charset="0"/>
                <a:cs typeface="굴림" charset="0"/>
              </a:rPr>
              <a:t>…</a:t>
            </a:r>
            <a:r>
              <a:rPr lang="en-US" sz="6600" b="1">
                <a:solidFill>
                  <a:srgbClr val="FFEA18"/>
                </a:solidFill>
                <a:latin typeface="Tharmini Plain" charset="0"/>
                <a:ea typeface="굴림" charset="0"/>
                <a:cs typeface="굴림" charset="0"/>
              </a:rPr>
              <a:t>mbg;gil</a:t>
            </a:r>
            <a:endParaRPr lang="en-US" altLang="ko-KR" sz="6600" b="1">
              <a:solidFill>
                <a:srgbClr val="FFEA18"/>
              </a:solidFill>
              <a:latin typeface="Tharmini Plain" charset="0"/>
              <a:ea typeface="굴림" charset="0"/>
              <a:cs typeface="굴림" charset="0"/>
            </a:endParaRPr>
          </a:p>
        </p:txBody>
      </p:sp>
      <p:pic>
        <p:nvPicPr>
          <p:cNvPr id="599046" name="Picture 7" descr="11 Tami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78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9360683"/>
      </p:ext>
    </p:extLst>
  </p:cSld>
  <p:clrMapOvr>
    <a:masterClrMapping/>
  </p:clrMapOvr>
  <p:transition advClick="0" advTm="3000">
    <p:random/>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Cambodian</a:t>
            </a:r>
          </a:p>
        </p:txBody>
      </p:sp>
      <p:sp>
        <p:nvSpPr>
          <p:cNvPr id="601090"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pic>
        <p:nvPicPr>
          <p:cNvPr id="601091" name="Picture 4" descr="IMG_623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1125" name="Text Box 5"/>
          <p:cNvSpPr txBox="1">
            <a:spLocks noChangeArrowheads="1"/>
          </p:cNvSpPr>
          <p:nvPr/>
        </p:nvSpPr>
        <p:spPr bwMode="auto">
          <a:xfrm>
            <a:off x="152400" y="130175"/>
            <a:ext cx="3886200" cy="1920875"/>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Sokheang </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Cambodia</a:t>
            </a:r>
          </a:p>
          <a:p>
            <a:pPr defTabSz="914400" eaLnBrk="0" fontAlgn="base" hangingPunct="0">
              <a:spcBef>
                <a:spcPct val="0"/>
              </a:spcBef>
              <a:spcAft>
                <a:spcPct val="0"/>
              </a:spcAft>
              <a:defRPr/>
            </a:pPr>
            <a:r>
              <a:rPr lang="en-US" sz="4000" b="1">
                <a:solidFill>
                  <a:srgbClr val="000000"/>
                </a:solidFill>
                <a:latin typeface="Arial" charset="0"/>
                <a:ea typeface="ＭＳ Ｐゴシック"/>
                <a:cs typeface="ＭＳ Ｐゴシック"/>
              </a:rPr>
              <a:t>Khmer</a:t>
            </a:r>
          </a:p>
        </p:txBody>
      </p:sp>
      <p:sp>
        <p:nvSpPr>
          <p:cNvPr id="2181126" name="Text Box 6"/>
          <p:cNvSpPr txBox="1">
            <a:spLocks noChangeArrowheads="1"/>
          </p:cNvSpPr>
          <p:nvPr/>
        </p:nvSpPr>
        <p:spPr bwMode="auto">
          <a:xfrm>
            <a:off x="212725" y="4800600"/>
            <a:ext cx="8731250" cy="2255838"/>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50000"/>
              </a:spcBef>
              <a:spcAft>
                <a:spcPct val="0"/>
              </a:spcAft>
              <a:defRPr/>
            </a:pPr>
            <a:r>
              <a:rPr lang="en-US" sz="14200">
                <a:solidFill>
                  <a:srgbClr val="FFFC1E"/>
                </a:solidFill>
                <a:latin typeface="Limon F1" charset="0"/>
                <a:ea typeface="ＭＳ Ｐゴシック"/>
                <a:cs typeface="ＭＳ Ｐゴシック"/>
              </a:rPr>
              <a:t>mUldæanRKw³énRBHKm&lt;Ir</a:t>
            </a:r>
          </a:p>
        </p:txBody>
      </p:sp>
      <p:pic>
        <p:nvPicPr>
          <p:cNvPr id="601094" name="Picture 7" descr="13 Cambodi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24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0326046"/>
      </p:ext>
    </p:extLst>
  </p:cSld>
  <p:clrMapOvr>
    <a:masterClrMapping/>
  </p:clrMapOvr>
  <p:transition advClick="0" advTm="3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3986" name="Picture 2" descr="Image result for How will others know you are a Christian?">
            <a:extLst>
              <a:ext uri="{FF2B5EF4-FFF2-40B4-BE49-F238E27FC236}">
                <a16:creationId xmlns:a16="http://schemas.microsoft.com/office/drawing/2014/main" id="{E67040CC-3028-4F41-85E8-AC4633E6F2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20240"/>
            <a:ext cx="9144000" cy="493776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1688232"/>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will others know you are a Christian?</a:t>
            </a:r>
          </a:p>
        </p:txBody>
      </p:sp>
    </p:spTree>
    <p:extLst>
      <p:ext uri="{BB962C8B-B14F-4D97-AF65-F5344CB8AC3E}">
        <p14:creationId xmlns:p14="http://schemas.microsoft.com/office/powerpoint/2010/main" val="30970432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Swahili</a:t>
            </a:r>
          </a:p>
        </p:txBody>
      </p:sp>
      <p:pic>
        <p:nvPicPr>
          <p:cNvPr id="603138" name="Picture 3" descr="IMG_623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3172" name="Text Box 4"/>
          <p:cNvSpPr txBox="1">
            <a:spLocks noChangeArrowheads="1"/>
          </p:cNvSpPr>
          <p:nvPr/>
        </p:nvSpPr>
        <p:spPr bwMode="auto">
          <a:xfrm>
            <a:off x="304800" y="130175"/>
            <a:ext cx="3581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Brian Mutai </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Kenya</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Swahili</a:t>
            </a:r>
          </a:p>
        </p:txBody>
      </p:sp>
      <p:sp>
        <p:nvSpPr>
          <p:cNvPr id="2183173" name="Text Box 5"/>
          <p:cNvSpPr txBox="1">
            <a:spLocks noChangeArrowheads="1"/>
          </p:cNvSpPr>
          <p:nvPr/>
        </p:nvSpPr>
        <p:spPr bwMode="auto">
          <a:xfrm>
            <a:off x="212725" y="5394325"/>
            <a:ext cx="7662863"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50000"/>
              </a:spcBef>
              <a:spcAft>
                <a:spcPct val="0"/>
              </a:spcAft>
              <a:defRPr/>
            </a:pPr>
            <a:r>
              <a:rPr lang="en-US" sz="8000" i="1">
                <a:solidFill>
                  <a:srgbClr val="FFFC1E"/>
                </a:solidFill>
                <a:latin typeface="Kosher-Normal" charset="0"/>
                <a:ea typeface="ＭＳ Ｐゴシック"/>
                <a:cs typeface="ＭＳ Ｐゴシック"/>
              </a:rPr>
              <a:t>biblia kwa ujumla</a:t>
            </a:r>
          </a:p>
        </p:txBody>
      </p:sp>
      <p:pic>
        <p:nvPicPr>
          <p:cNvPr id="603141" name="Picture 6" descr="13 Keny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0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472747"/>
      </p:ext>
    </p:extLst>
  </p:cSld>
  <p:clrMapOvr>
    <a:masterClrMapping/>
  </p:clrMapOvr>
  <p:transition advClick="0" advTm="3000">
    <p:rand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2"/>
          <p:cNvSpPr>
            <a:spLocks noGrp="1" noChangeArrowheads="1"/>
          </p:cNvSpPr>
          <p:nvPr>
            <p:ph type="title"/>
          </p:nvPr>
        </p:nvSpPr>
        <p:spPr/>
        <p:txBody>
          <a:bodyPr/>
          <a:lstStyle/>
          <a:p>
            <a:pPr eaLnBrk="1" hangingPunct="1"/>
            <a:r>
              <a:rPr lang="en-US">
                <a:latin typeface="Arial" charset="0"/>
                <a:ea typeface="ＭＳ Ｐゴシック" charset="0"/>
                <a:cs typeface="ＭＳ Ｐゴシック" charset="0"/>
              </a:rPr>
              <a:t>Mongolian</a:t>
            </a:r>
          </a:p>
        </p:txBody>
      </p:sp>
      <p:pic>
        <p:nvPicPr>
          <p:cNvPr id="605186" name="Picture 3" descr="IMG_624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85220" name="Text Box 4"/>
          <p:cNvSpPr txBox="1">
            <a:spLocks noChangeArrowheads="1"/>
          </p:cNvSpPr>
          <p:nvPr/>
        </p:nvSpPr>
        <p:spPr bwMode="auto">
          <a:xfrm>
            <a:off x="304800" y="228600"/>
            <a:ext cx="3962400" cy="19208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Badamdorj </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Mongolia</a:t>
            </a:r>
          </a:p>
          <a:p>
            <a:pPr defTabSz="914400" eaLnBrk="0" fontAlgn="base" hangingPunct="0">
              <a:spcBef>
                <a:spcPct val="0"/>
              </a:spcBef>
              <a:spcAft>
                <a:spcPct val="0"/>
              </a:spcAft>
              <a:defRPr/>
            </a:pPr>
            <a:r>
              <a:rPr lang="en-US" sz="4000" b="1">
                <a:solidFill>
                  <a:srgbClr val="FFFFFF"/>
                </a:solidFill>
                <a:latin typeface="Arial" charset="0"/>
                <a:ea typeface="ＭＳ Ｐゴシック"/>
                <a:cs typeface="ＭＳ Ｐゴシック"/>
              </a:rPr>
              <a:t>Mongolian</a:t>
            </a:r>
          </a:p>
        </p:txBody>
      </p:sp>
      <p:sp>
        <p:nvSpPr>
          <p:cNvPr id="2185221" name="Text Box 5"/>
          <p:cNvSpPr txBox="1">
            <a:spLocks noChangeArrowheads="1"/>
          </p:cNvSpPr>
          <p:nvPr/>
        </p:nvSpPr>
        <p:spPr bwMode="auto">
          <a:xfrm>
            <a:off x="361950" y="5334000"/>
            <a:ext cx="847725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50000"/>
              </a:spcBef>
              <a:spcAft>
                <a:spcPct val="0"/>
              </a:spcAft>
              <a:defRPr/>
            </a:pPr>
            <a:r>
              <a:rPr lang="mn-MN" sz="8000" b="1" i="1">
                <a:solidFill>
                  <a:srgbClr val="F6FE0A"/>
                </a:solidFill>
                <a:latin typeface="Times New Roman" charset="0"/>
              </a:rPr>
              <a:t>Библи</a:t>
            </a:r>
            <a:r>
              <a:rPr lang="en-US" sz="8000" b="1" i="1">
                <a:solidFill>
                  <a:srgbClr val="F6FE0A"/>
                </a:solidFill>
                <a:latin typeface="Times New Roman" charset="0"/>
              </a:rPr>
              <a:t>…</a:t>
            </a:r>
            <a:r>
              <a:rPr lang="mn-MN" sz="8000" b="1" i="1">
                <a:solidFill>
                  <a:srgbClr val="F6FE0A"/>
                </a:solidFill>
                <a:latin typeface="Times New Roman" charset="0"/>
              </a:rPr>
              <a:t>Үндсэндээ</a:t>
            </a:r>
            <a:endParaRPr lang="en-US" sz="8000" b="1" i="1">
              <a:solidFill>
                <a:srgbClr val="F6FE0A"/>
              </a:solidFill>
              <a:latin typeface="Times New Roman" charset="0"/>
            </a:endParaRPr>
          </a:p>
        </p:txBody>
      </p:sp>
      <p:pic>
        <p:nvPicPr>
          <p:cNvPr id="605189" name="Picture 6" descr="14 Mongolia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1523238"/>
      </p:ext>
    </p:extLst>
  </p:cSld>
  <p:clrMapOvr>
    <a:masterClrMapping/>
  </p:clrMapOvr>
  <p:transition advClick="0" advTm="3000">
    <p:random/>
  </p:transition>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solidFill>
                <a:srgbClr val="000000"/>
              </a:solidFill>
              <a:ea typeface="ＭＳ Ｐゴシック"/>
              <a:cs typeface="ＭＳ Ｐゴシック"/>
            </a:endParaRPr>
          </a:p>
        </p:txBody>
      </p:sp>
      <p:sp>
        <p:nvSpPr>
          <p:cNvPr id="5" name="Footer Placeholder 4"/>
          <p:cNvSpPr>
            <a:spLocks noGrp="1"/>
          </p:cNvSpPr>
          <p:nvPr>
            <p:ph type="ftr" sz="quarter" idx="11"/>
          </p:nvPr>
        </p:nvSpPr>
        <p:spPr/>
        <p:txBody>
          <a:bodyPr/>
          <a:lstStyle/>
          <a:p>
            <a:pPr>
              <a:defRPr/>
            </a:pPr>
            <a:endParaRPr lang="en-US">
              <a:solidFill>
                <a:srgbClr val="000000"/>
              </a:solidFill>
              <a:ea typeface="ＭＳ Ｐゴシック"/>
              <a:cs typeface="ＭＳ Ｐゴシック"/>
            </a:endParaRPr>
          </a:p>
        </p:txBody>
      </p:sp>
      <p:pic>
        <p:nvPicPr>
          <p:cNvPr id="607235" name="Picture 5" descr="IMG_7011"/>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95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02" name="Rectangle 2"/>
          <p:cNvSpPr>
            <a:spLocks noGrp="1" noChangeArrowheads="1"/>
          </p:cNvSpPr>
          <p:nvPr>
            <p:ph type="title"/>
          </p:nvPr>
        </p:nvSpPr>
        <p:spPr>
          <a:xfrm>
            <a:off x="0" y="76200"/>
            <a:ext cx="9144000" cy="1143000"/>
          </a:xfrm>
          <a:noFill/>
          <a:ln w="9525">
            <a:noFill/>
            <a:miter lim="800000"/>
            <a:headEnd/>
            <a:tailEnd/>
          </a:ln>
          <a:effectLst>
            <a:outerShdw blurRad="50800" dist="35921" dir="2700000" algn="ctr" rotWithShape="0">
              <a:schemeClr val="accent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effectLst>
                  <a:glow rad="177800">
                    <a:schemeClr val="tx2"/>
                  </a:glow>
                </a:effectLst>
                <a:latin typeface="Arial" panose="020B0604020202020204" pitchFamily="34" charset="0"/>
                <a:cs typeface="Arial" panose="020B0604020202020204" pitchFamily="34" charset="0"/>
              </a:rPr>
              <a:t>No Pum</a:t>
            </a:r>
            <a:r>
              <a:rPr lang="fr-FR" altLang="ja-JP" b="1" dirty="0">
                <a:solidFill>
                  <a:srgbClr val="FFFFFF"/>
                </a:solidFill>
                <a:effectLst>
                  <a:glow rad="177800">
                    <a:schemeClr val="tx2"/>
                  </a:glow>
                </a:effectLst>
                <a:latin typeface="Arial" panose="020B0604020202020204" pitchFamily="34" charset="0"/>
                <a:cs typeface="Arial" panose="020B0604020202020204" pitchFamily="34" charset="0"/>
              </a:rPr>
              <a:t>'</a:t>
            </a:r>
            <a:r>
              <a:rPr lang="en-US" altLang="ja-JP" b="1" dirty="0">
                <a:solidFill>
                  <a:srgbClr val="FFFFFF"/>
                </a:solidFill>
                <a:effectLst>
                  <a:glow rad="177800">
                    <a:schemeClr val="tx2"/>
                  </a:glow>
                </a:effectLst>
                <a:latin typeface="Arial" panose="020B0604020202020204" pitchFamily="34" charset="0"/>
                <a:cs typeface="Arial" panose="020B0604020202020204" pitchFamily="34" charset="0"/>
              </a:rPr>
              <a:t>s Classroom (Myanmar)</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00138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solidFill>
                <a:srgbClr val="000000"/>
              </a:solidFill>
              <a:ea typeface="ＭＳ Ｐゴシック"/>
              <a:cs typeface="ＭＳ Ｐゴシック"/>
            </a:endParaRPr>
          </a:p>
        </p:txBody>
      </p:sp>
      <p:sp>
        <p:nvSpPr>
          <p:cNvPr id="5" name="Footer Placeholder 4"/>
          <p:cNvSpPr>
            <a:spLocks noGrp="1"/>
          </p:cNvSpPr>
          <p:nvPr>
            <p:ph type="ftr" sz="quarter" idx="11"/>
          </p:nvPr>
        </p:nvSpPr>
        <p:spPr/>
        <p:txBody>
          <a:bodyPr/>
          <a:lstStyle/>
          <a:p>
            <a:pPr>
              <a:defRPr/>
            </a:pPr>
            <a:endParaRPr lang="en-US">
              <a:solidFill>
                <a:srgbClr val="000000"/>
              </a:solidFill>
              <a:ea typeface="ＭＳ Ｐゴシック"/>
              <a:cs typeface="ＭＳ Ｐゴシック"/>
            </a:endParaRPr>
          </a:p>
        </p:txBody>
      </p:sp>
      <p:pic>
        <p:nvPicPr>
          <p:cNvPr id="609283" name="Picture 4" descr="IMG_70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8578" name="Rectangle 2"/>
          <p:cNvSpPr>
            <a:spLocks noGrp="1" noChangeArrowheads="1"/>
          </p:cNvSpPr>
          <p:nvPr>
            <p:ph type="title"/>
          </p:nvPr>
        </p:nvSpPr>
        <p:spPr>
          <a:xfrm>
            <a:off x="304800" y="152400"/>
            <a:ext cx="8566826" cy="914400"/>
          </a:xfrm>
          <a:effectLst>
            <a:outerShdw blurRad="50800" dist="35921" dir="2700000" algn="ctr" rotWithShape="0">
              <a:schemeClr val="accent1">
                <a:alpha val="74998"/>
              </a:schemeClr>
            </a:outerShdw>
          </a:effectLst>
        </p:spPr>
        <p:txBody>
          <a:bodyPr/>
          <a:lstStyle/>
          <a:p>
            <a:pPr eaLnBrk="1" hangingPunct="1">
              <a:defRPr/>
            </a:pPr>
            <a:r>
              <a:rPr lang="en-US" b="1" dirty="0">
                <a:solidFill>
                  <a:srgbClr val="FFFFFF"/>
                </a:solidFill>
                <a:effectLst>
                  <a:glow rad="177800">
                    <a:schemeClr val="tx2"/>
                  </a:glow>
                </a:effectLst>
                <a:latin typeface="Arial" panose="020B0604020202020204" pitchFamily="34" charset="0"/>
                <a:cs typeface="Arial" panose="020B0604020202020204" pitchFamily="34" charset="0"/>
              </a:rPr>
              <a:t>No </a:t>
            </a:r>
            <a:r>
              <a:rPr lang="en-US" b="1" dirty="0" err="1">
                <a:solidFill>
                  <a:srgbClr val="FFFFFF"/>
                </a:solidFill>
                <a:effectLst>
                  <a:glow rad="177800">
                    <a:schemeClr val="tx2"/>
                  </a:glow>
                </a:effectLst>
                <a:latin typeface="Arial" panose="020B0604020202020204" pitchFamily="34" charset="0"/>
                <a:cs typeface="Arial" panose="020B0604020202020204" pitchFamily="34" charset="0"/>
              </a:rPr>
              <a:t>Pum</a:t>
            </a:r>
            <a:r>
              <a:rPr lang="fr-FR" b="1" dirty="0">
                <a:solidFill>
                  <a:srgbClr val="FFFFFF"/>
                </a:solidFill>
                <a:effectLst>
                  <a:glow rad="177800">
                    <a:schemeClr val="tx2"/>
                  </a:glow>
                </a:effectLst>
                <a:latin typeface="Arial" panose="020B0604020202020204" pitchFamily="34" charset="0"/>
                <a:cs typeface="Arial" panose="020B0604020202020204" pitchFamily="34" charset="0"/>
              </a:rPr>
              <a:t>'</a:t>
            </a:r>
            <a:r>
              <a:rPr lang="en-US" b="1" dirty="0">
                <a:solidFill>
                  <a:srgbClr val="FFFFFF"/>
                </a:solidFill>
                <a:effectLst>
                  <a:glow rad="177800">
                    <a:schemeClr val="tx2"/>
                  </a:glow>
                </a:effectLst>
                <a:latin typeface="Arial" panose="020B0604020202020204" pitchFamily="34" charset="0"/>
                <a:cs typeface="Arial" panose="020B0604020202020204" pitchFamily="34" charset="0"/>
              </a:rPr>
              <a:t>s Home (Myanmar)</a:t>
            </a:r>
          </a:p>
        </p:txBody>
      </p:sp>
    </p:spTree>
    <p:extLst>
      <p:ext uri="{BB962C8B-B14F-4D97-AF65-F5344CB8AC3E}">
        <p14:creationId xmlns:p14="http://schemas.microsoft.com/office/powerpoint/2010/main" val="15787331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Arial" charset="0"/>
              <a:ea typeface="ＭＳ Ｐゴシック"/>
              <a:cs typeface="ＭＳ Ｐゴシック"/>
            </a:endParaRPr>
          </a:p>
        </p:txBody>
      </p:sp>
      <p:pic>
        <p:nvPicPr>
          <p:cNvPr id="611331" name="Picture 6" descr="IMG_70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66225"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0" y="-76200"/>
            <a:ext cx="9144000" cy="1143000"/>
          </a:xfrm>
          <a:noFill/>
          <a:ln w="9525">
            <a:noFill/>
            <a:miter lim="800000"/>
            <a:headEnd/>
            <a:tailEnd/>
          </a:ln>
          <a:effectLst>
            <a:outerShdw blurRad="50800" dist="35921" dir="2700000" algn="ctr" rotWithShape="0">
              <a:schemeClr val="accent1">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b="1" dirty="0">
                <a:solidFill>
                  <a:srgbClr val="FFFFFF"/>
                </a:solidFill>
                <a:effectLst>
                  <a:glow rad="177800">
                    <a:schemeClr val="tx2"/>
                  </a:glow>
                </a:effectLst>
                <a:latin typeface="Arial" panose="020B0604020202020204" pitchFamily="34" charset="0"/>
                <a:cs typeface="Arial" panose="020B0604020202020204" pitchFamily="34" charset="0"/>
              </a:rPr>
              <a:t>No Pum</a:t>
            </a:r>
            <a:r>
              <a:rPr lang="fr-FR" altLang="ja-JP" b="1" dirty="0">
                <a:solidFill>
                  <a:srgbClr val="FFFFFF"/>
                </a:solidFill>
                <a:effectLst>
                  <a:glow rad="177800">
                    <a:schemeClr val="tx2"/>
                  </a:glow>
                </a:effectLst>
                <a:latin typeface="Arial" panose="020B0604020202020204" pitchFamily="34" charset="0"/>
                <a:cs typeface="Arial" panose="020B0604020202020204" pitchFamily="34" charset="0"/>
              </a:rPr>
              <a:t>'</a:t>
            </a:r>
            <a:r>
              <a:rPr lang="en-US" altLang="ja-JP" b="1" dirty="0">
                <a:solidFill>
                  <a:srgbClr val="FFFFFF"/>
                </a:solidFill>
                <a:effectLst>
                  <a:glow rad="177800">
                    <a:schemeClr val="tx2"/>
                  </a:glow>
                </a:effectLst>
                <a:latin typeface="Arial" panose="020B0604020202020204" pitchFamily="34" charset="0"/>
                <a:cs typeface="Arial" panose="020B0604020202020204" pitchFamily="34" charset="0"/>
              </a:rPr>
              <a:t>s Orphans (Myanmar)</a:t>
            </a:r>
            <a:endParaRPr lang="en-US" b="1" dirty="0">
              <a:solidFill>
                <a:srgbClr val="FFFFFF"/>
              </a:solidFill>
              <a:effectLst>
                <a:glow rad="177800">
                  <a:schemeClr val="tx2"/>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781024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2"/>
          <p:cNvSpPr>
            <a:spLocks noGrp="1" noChangeArrowheads="1"/>
          </p:cNvSpPr>
          <p:nvPr>
            <p:ph type="ctrTitle"/>
          </p:nvPr>
        </p:nvSpPr>
        <p:spPr>
          <a:xfrm>
            <a:off x="92075" y="838200"/>
            <a:ext cx="5638800" cy="838200"/>
          </a:xfrm>
          <a:effectLst/>
        </p:spPr>
        <p:txBody>
          <a:bodyPr/>
          <a:lstStyle/>
          <a:p>
            <a:pPr algn="l" eaLnBrk="1" hangingPunct="1">
              <a:defRPr/>
            </a:pPr>
            <a:r>
              <a:rPr lang="en-US" b="1">
                <a:solidFill>
                  <a:schemeClr val="accent1"/>
                </a:solidFill>
                <a:effectLst>
                  <a:glow rad="101600">
                    <a:schemeClr val="tx2">
                      <a:alpha val="75000"/>
                    </a:schemeClr>
                  </a:glow>
                </a:effectLst>
                <a:latin typeface="Arial"/>
                <a:ea typeface="ＭＳ Ｐゴシック" charset="0"/>
                <a:cs typeface="Arial"/>
              </a:rPr>
              <a:t>Favoring the rich…</a:t>
            </a:r>
          </a:p>
        </p:txBody>
      </p:sp>
      <p:sp>
        <p:nvSpPr>
          <p:cNvPr id="405507" name="Text Box 3"/>
          <p:cNvSpPr txBox="1">
            <a:spLocks noChangeArrowheads="1"/>
          </p:cNvSpPr>
          <p:nvPr/>
        </p:nvSpPr>
        <p:spPr bwMode="auto">
          <a:xfrm>
            <a:off x="60325" y="0"/>
            <a:ext cx="3368675" cy="366713"/>
          </a:xfrm>
          <a:prstGeom prst="rect">
            <a:avLst/>
          </a:prstGeom>
          <a:noFill/>
          <a:ln w="9525">
            <a:noFill/>
            <a:miter lim="800000"/>
            <a:headEnd/>
            <a:tailEnd/>
          </a:ln>
          <a:effec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defRPr/>
            </a:pPr>
            <a:r>
              <a:rPr lang="en-US" sz="1800" b="1">
                <a:solidFill>
                  <a:srgbClr val="FFFFFF"/>
                </a:solidFill>
                <a:effectLst>
                  <a:glow rad="101600">
                    <a:schemeClr val="tx2">
                      <a:alpha val="75000"/>
                    </a:schemeClr>
                  </a:glow>
                </a:effectLst>
                <a:latin typeface="Arial"/>
                <a:cs typeface="Arial"/>
              </a:rPr>
              <a:t>Our outline of James 2…</a:t>
            </a:r>
          </a:p>
        </p:txBody>
      </p:sp>
      <p:sp>
        <p:nvSpPr>
          <p:cNvPr id="405508" name="Text Box 4"/>
          <p:cNvSpPr txBox="1">
            <a:spLocks noChangeArrowheads="1"/>
          </p:cNvSpPr>
          <p:nvPr/>
        </p:nvSpPr>
        <p:spPr bwMode="auto">
          <a:xfrm>
            <a:off x="0" y="1857375"/>
            <a:ext cx="7461115" cy="3046413"/>
          </a:xfrm>
          <a:prstGeom prst="rect">
            <a:avLst/>
          </a:prstGeom>
          <a:noFill/>
          <a:ln w="9525">
            <a:noFill/>
            <a:miter lim="800000"/>
            <a:headEnd/>
            <a:tailEnd/>
          </a:ln>
          <a:effectLst/>
        </p:spPr>
        <p:txBody>
          <a:bodyPr wrap="square">
            <a:spAutoFit/>
          </a:bodyPr>
          <a:lstStyle/>
          <a:p>
            <a:pPr marL="519113" indent="-519113" defTabSz="914400" eaLnBrk="0" fontAlgn="base" hangingPunct="0">
              <a:spcBef>
                <a:spcPct val="0"/>
              </a:spcBef>
              <a:spcAft>
                <a:spcPct val="0"/>
              </a:spcAft>
              <a:buFont typeface="Arial" charset="0"/>
              <a:buAutoNum type="arabicPeriod"/>
              <a:defRPr/>
            </a:pPr>
            <a:r>
              <a:rPr lang="en-US" sz="3200" b="1" dirty="0">
                <a:solidFill>
                  <a:srgbClr val="FFFFFF"/>
                </a:solidFill>
                <a:effectLst>
                  <a:glow rad="101600">
                    <a:schemeClr val="tx2">
                      <a:alpha val="75000"/>
                    </a:schemeClr>
                  </a:glow>
                </a:effectLst>
                <a:latin typeface="Arial"/>
                <a:ea typeface="ＭＳ Ｐゴシック"/>
                <a:cs typeface="Arial"/>
              </a:rPr>
              <a:t>Indicates impure motives (2-4)</a:t>
            </a:r>
          </a:p>
          <a:p>
            <a:pPr marL="519113" indent="-519113" defTabSz="914400" eaLnBrk="0" fontAlgn="base" hangingPunct="0">
              <a:spcBef>
                <a:spcPct val="0"/>
              </a:spcBef>
              <a:spcAft>
                <a:spcPct val="0"/>
              </a:spcAft>
              <a:buFont typeface="Arial" charset="0"/>
              <a:buAutoNum type="arabicPeriod"/>
              <a:defRPr/>
            </a:pPr>
            <a:r>
              <a:rPr lang="en-US" sz="3200" b="1" dirty="0">
                <a:solidFill>
                  <a:srgbClr val="FFFFFF"/>
                </a:solidFill>
                <a:effectLst>
                  <a:glow rad="101600">
                    <a:schemeClr val="tx2">
                      <a:alpha val="75000"/>
                    </a:schemeClr>
                  </a:glow>
                </a:effectLst>
                <a:latin typeface="Arial"/>
                <a:ea typeface="ＭＳ Ｐゴシック"/>
                <a:cs typeface="Arial"/>
              </a:rPr>
              <a:t>Insults the poor (5-6a)</a:t>
            </a:r>
          </a:p>
          <a:p>
            <a:pPr marL="519113" indent="-519113" defTabSz="914400" eaLnBrk="0" fontAlgn="base" hangingPunct="0">
              <a:spcBef>
                <a:spcPct val="0"/>
              </a:spcBef>
              <a:spcAft>
                <a:spcPct val="0"/>
              </a:spcAft>
              <a:buFont typeface="Arial" charset="0"/>
              <a:buAutoNum type="arabicPeriod"/>
              <a:defRPr/>
            </a:pPr>
            <a:r>
              <a:rPr lang="en-US" sz="3200" b="1" dirty="0">
                <a:solidFill>
                  <a:srgbClr val="FFFFFF"/>
                </a:solidFill>
                <a:effectLst>
                  <a:glow rad="101600">
                    <a:schemeClr val="tx2">
                      <a:alpha val="75000"/>
                    </a:schemeClr>
                  </a:glow>
                </a:effectLst>
                <a:latin typeface="Arial"/>
                <a:ea typeface="ＭＳ Ｐゴシック"/>
                <a:cs typeface="Arial"/>
              </a:rPr>
              <a:t>Indulges oppressors (6b-7)</a:t>
            </a:r>
          </a:p>
          <a:p>
            <a:pPr marL="519113" indent="-519113" defTabSz="914400" eaLnBrk="0" fontAlgn="base" hangingPunct="0">
              <a:spcBef>
                <a:spcPct val="0"/>
              </a:spcBef>
              <a:spcAft>
                <a:spcPct val="0"/>
              </a:spcAft>
              <a:buFont typeface="Arial" charset="0"/>
              <a:buAutoNum type="arabicPeriod"/>
              <a:defRPr/>
            </a:pPr>
            <a:r>
              <a:rPr lang="en-US" sz="3200" b="1" dirty="0">
                <a:solidFill>
                  <a:srgbClr val="FFFFFF"/>
                </a:solidFill>
                <a:effectLst>
                  <a:glow rad="101600">
                    <a:schemeClr val="tx2">
                      <a:alpha val="75000"/>
                    </a:schemeClr>
                  </a:glow>
                </a:effectLst>
                <a:latin typeface="Arial"/>
                <a:ea typeface="ＭＳ Ｐゴシック"/>
                <a:cs typeface="Arial"/>
              </a:rPr>
              <a:t>Ignores God</a:t>
            </a:r>
            <a:r>
              <a:rPr lang="fr-FR" sz="3200" b="1" dirty="0">
                <a:solidFill>
                  <a:srgbClr val="FFFFFF"/>
                </a:solidFill>
                <a:effectLst>
                  <a:glow rad="101600">
                    <a:schemeClr val="tx2">
                      <a:alpha val="75000"/>
                    </a:schemeClr>
                  </a:glow>
                </a:effectLst>
                <a:latin typeface="Arial"/>
                <a:ea typeface="ＭＳ Ｐゴシック"/>
                <a:cs typeface="Arial"/>
              </a:rPr>
              <a:t>'</a:t>
            </a:r>
            <a:r>
              <a:rPr lang="en-US" sz="3200" b="1" dirty="0">
                <a:solidFill>
                  <a:srgbClr val="FFFFFF"/>
                </a:solidFill>
                <a:effectLst>
                  <a:glow rad="101600">
                    <a:schemeClr val="tx2">
                      <a:alpha val="75000"/>
                    </a:schemeClr>
                  </a:glow>
                </a:effectLst>
                <a:latin typeface="Arial"/>
                <a:ea typeface="ＭＳ Ｐゴシック"/>
                <a:cs typeface="Arial"/>
              </a:rPr>
              <a:t>s command to love others like ourselves (8-11)</a:t>
            </a:r>
          </a:p>
          <a:p>
            <a:pPr marL="519113" indent="-519113" defTabSz="914400" eaLnBrk="0" fontAlgn="base" hangingPunct="0">
              <a:spcBef>
                <a:spcPct val="0"/>
              </a:spcBef>
              <a:spcAft>
                <a:spcPct val="0"/>
              </a:spcAft>
              <a:buFont typeface="Arial" charset="0"/>
              <a:buAutoNum type="arabicPeriod"/>
              <a:defRPr/>
            </a:pPr>
            <a:r>
              <a:rPr lang="en-US" sz="3200" b="1" dirty="0">
                <a:solidFill>
                  <a:srgbClr val="FFFFFF"/>
                </a:solidFill>
                <a:effectLst>
                  <a:glow rad="101600">
                    <a:schemeClr val="tx2">
                      <a:alpha val="75000"/>
                    </a:schemeClr>
                  </a:glow>
                </a:effectLst>
                <a:latin typeface="Arial"/>
                <a:ea typeface="ＭＳ Ｐゴシック"/>
                <a:cs typeface="Arial"/>
              </a:rPr>
              <a:t>Incurs God</a:t>
            </a:r>
            <a:r>
              <a:rPr lang="fr-FR" sz="3200" b="1" dirty="0">
                <a:solidFill>
                  <a:srgbClr val="FFFFFF"/>
                </a:solidFill>
                <a:effectLst>
                  <a:glow rad="101600">
                    <a:schemeClr val="tx2">
                      <a:alpha val="75000"/>
                    </a:schemeClr>
                  </a:glow>
                </a:effectLst>
                <a:latin typeface="Arial"/>
                <a:ea typeface="ＭＳ Ｐゴシック"/>
                <a:cs typeface="Arial"/>
              </a:rPr>
              <a:t>'</a:t>
            </a:r>
            <a:r>
              <a:rPr lang="en-US" sz="3200" b="1" dirty="0">
                <a:solidFill>
                  <a:srgbClr val="FFFFFF"/>
                </a:solidFill>
                <a:effectLst>
                  <a:glow rad="101600">
                    <a:schemeClr val="tx2">
                      <a:alpha val="75000"/>
                    </a:schemeClr>
                  </a:glow>
                </a:effectLst>
                <a:latin typeface="Arial"/>
                <a:ea typeface="ＭＳ Ｐゴシック"/>
                <a:cs typeface="Arial"/>
              </a:rPr>
              <a:t>s judgment (12-13)</a:t>
            </a:r>
          </a:p>
        </p:txBody>
      </p:sp>
    </p:spTree>
    <p:extLst>
      <p:ext uri="{BB962C8B-B14F-4D97-AF65-F5344CB8AC3E}">
        <p14:creationId xmlns:p14="http://schemas.microsoft.com/office/powerpoint/2010/main" val="1554012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05508">
                                            <p:txEl>
                                              <p:pRg st="3" end="3"/>
                                            </p:txEl>
                                          </p:spTgt>
                                        </p:tgtEl>
                                        <p:attrNameLst>
                                          <p:attrName>style.visibility</p:attrName>
                                        </p:attrNameLst>
                                      </p:cBhvr>
                                      <p:to>
                                        <p:strVal val="visible"/>
                                      </p:to>
                                    </p:set>
                                    <p:anim calcmode="lin" valueType="num">
                                      <p:cBhvr>
                                        <p:cTn id="7" dur="500" fill="hold"/>
                                        <p:tgtEl>
                                          <p:spTgt spid="405508">
                                            <p:txEl>
                                              <p:pRg st="3" end="3"/>
                                            </p:txEl>
                                          </p:spTgt>
                                        </p:tgtEl>
                                        <p:attrNameLst>
                                          <p:attrName>ppt_w</p:attrName>
                                        </p:attrNameLst>
                                      </p:cBhvr>
                                      <p:tavLst>
                                        <p:tav tm="0">
                                          <p:val>
                                            <p:strVal val="#ppt_w*0.05"/>
                                          </p:val>
                                        </p:tav>
                                        <p:tav tm="100000">
                                          <p:val>
                                            <p:strVal val="#ppt_w"/>
                                          </p:val>
                                        </p:tav>
                                      </p:tavLst>
                                    </p:anim>
                                    <p:anim calcmode="lin" valueType="num">
                                      <p:cBhvr>
                                        <p:cTn id="8" dur="500" fill="hold"/>
                                        <p:tgtEl>
                                          <p:spTgt spid="405508">
                                            <p:txEl>
                                              <p:pRg st="3" end="3"/>
                                            </p:txEl>
                                          </p:spTgt>
                                        </p:tgtEl>
                                        <p:attrNameLst>
                                          <p:attrName>ppt_h</p:attrName>
                                        </p:attrNameLst>
                                      </p:cBhvr>
                                      <p:tavLst>
                                        <p:tav tm="0">
                                          <p:val>
                                            <p:strVal val="#ppt_h"/>
                                          </p:val>
                                        </p:tav>
                                        <p:tav tm="100000">
                                          <p:val>
                                            <p:strVal val="#ppt_h"/>
                                          </p:val>
                                        </p:tav>
                                      </p:tavLst>
                                    </p:anim>
                                    <p:anim calcmode="lin" valueType="num">
                                      <p:cBhvr>
                                        <p:cTn id="9" dur="500" fill="hold"/>
                                        <p:tgtEl>
                                          <p:spTgt spid="405508">
                                            <p:txEl>
                                              <p:pRg st="3" end="3"/>
                                            </p:txEl>
                                          </p:spTgt>
                                        </p:tgtEl>
                                        <p:attrNameLst>
                                          <p:attrName>ppt_x</p:attrName>
                                        </p:attrNameLst>
                                      </p:cBhvr>
                                      <p:tavLst>
                                        <p:tav tm="0">
                                          <p:val>
                                            <p:strVal val="#ppt_x-.2"/>
                                          </p:val>
                                        </p:tav>
                                        <p:tav tm="100000">
                                          <p:val>
                                            <p:strVal val="#ppt_x"/>
                                          </p:val>
                                        </p:tav>
                                      </p:tavLst>
                                    </p:anim>
                                    <p:anim calcmode="lin" valueType="num">
                                      <p:cBhvr>
                                        <p:cTn id="10" dur="500" fill="hold"/>
                                        <p:tgtEl>
                                          <p:spTgt spid="405508">
                                            <p:txEl>
                                              <p:pRg st="3" end="3"/>
                                            </p:txEl>
                                          </p:spTgt>
                                        </p:tgtEl>
                                        <p:attrNameLst>
                                          <p:attrName>ppt_y</p:attrName>
                                        </p:attrNameLst>
                                      </p:cBhvr>
                                      <p:tavLst>
                                        <p:tav tm="0">
                                          <p:val>
                                            <p:strVal val="#ppt_y"/>
                                          </p:val>
                                        </p:tav>
                                        <p:tav tm="100000">
                                          <p:val>
                                            <p:strVal val="#ppt_y"/>
                                          </p:val>
                                        </p:tav>
                                      </p:tavLst>
                                    </p:anim>
                                    <p:animEffect transition="in" filter="fade">
                                      <p:cBhvr>
                                        <p:cTn id="11" dur="500"/>
                                        <p:tgtEl>
                                          <p:spTgt spid="405508">
                                            <p:txEl>
                                              <p:pRg st="3" end="3"/>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405508">
                                            <p:txEl>
                                              <p:pRg st="4" end="4"/>
                                            </p:txEl>
                                          </p:spTgt>
                                        </p:tgtEl>
                                        <p:attrNameLst>
                                          <p:attrName>style.visibility</p:attrName>
                                        </p:attrNameLst>
                                      </p:cBhvr>
                                      <p:to>
                                        <p:strVal val="visible"/>
                                      </p:to>
                                    </p:set>
                                    <p:anim calcmode="lin" valueType="num">
                                      <p:cBhvr>
                                        <p:cTn id="16" dur="500" fill="hold"/>
                                        <p:tgtEl>
                                          <p:spTgt spid="405508">
                                            <p:txEl>
                                              <p:pRg st="4" end="4"/>
                                            </p:txEl>
                                          </p:spTgt>
                                        </p:tgtEl>
                                        <p:attrNameLst>
                                          <p:attrName>ppt_w</p:attrName>
                                        </p:attrNameLst>
                                      </p:cBhvr>
                                      <p:tavLst>
                                        <p:tav tm="0">
                                          <p:val>
                                            <p:strVal val="#ppt_w*0.05"/>
                                          </p:val>
                                        </p:tav>
                                        <p:tav tm="100000">
                                          <p:val>
                                            <p:strVal val="#ppt_w"/>
                                          </p:val>
                                        </p:tav>
                                      </p:tavLst>
                                    </p:anim>
                                    <p:anim calcmode="lin" valueType="num">
                                      <p:cBhvr>
                                        <p:cTn id="17" dur="500" fill="hold"/>
                                        <p:tgtEl>
                                          <p:spTgt spid="405508">
                                            <p:txEl>
                                              <p:pRg st="4" end="4"/>
                                            </p:txEl>
                                          </p:spTgt>
                                        </p:tgtEl>
                                        <p:attrNameLst>
                                          <p:attrName>ppt_h</p:attrName>
                                        </p:attrNameLst>
                                      </p:cBhvr>
                                      <p:tavLst>
                                        <p:tav tm="0">
                                          <p:val>
                                            <p:strVal val="#ppt_h"/>
                                          </p:val>
                                        </p:tav>
                                        <p:tav tm="100000">
                                          <p:val>
                                            <p:strVal val="#ppt_h"/>
                                          </p:val>
                                        </p:tav>
                                      </p:tavLst>
                                    </p:anim>
                                    <p:anim calcmode="lin" valueType="num">
                                      <p:cBhvr>
                                        <p:cTn id="18" dur="500" fill="hold"/>
                                        <p:tgtEl>
                                          <p:spTgt spid="405508">
                                            <p:txEl>
                                              <p:pRg st="4" end="4"/>
                                            </p:txEl>
                                          </p:spTgt>
                                        </p:tgtEl>
                                        <p:attrNameLst>
                                          <p:attrName>ppt_x</p:attrName>
                                        </p:attrNameLst>
                                      </p:cBhvr>
                                      <p:tavLst>
                                        <p:tav tm="0">
                                          <p:val>
                                            <p:strVal val="#ppt_x-.2"/>
                                          </p:val>
                                        </p:tav>
                                        <p:tav tm="100000">
                                          <p:val>
                                            <p:strVal val="#ppt_x"/>
                                          </p:val>
                                        </p:tav>
                                      </p:tavLst>
                                    </p:anim>
                                    <p:anim calcmode="lin" valueType="num">
                                      <p:cBhvr>
                                        <p:cTn id="19" dur="500" fill="hold"/>
                                        <p:tgtEl>
                                          <p:spTgt spid="405508">
                                            <p:txEl>
                                              <p:pRg st="4" end="4"/>
                                            </p:txEl>
                                          </p:spTgt>
                                        </p:tgtEl>
                                        <p:attrNameLst>
                                          <p:attrName>ppt_y</p:attrName>
                                        </p:attrNameLst>
                                      </p:cBhvr>
                                      <p:tavLst>
                                        <p:tav tm="0">
                                          <p:val>
                                            <p:strVal val="#ppt_y"/>
                                          </p:val>
                                        </p:tav>
                                        <p:tav tm="100000">
                                          <p:val>
                                            <p:strVal val="#ppt_y"/>
                                          </p:val>
                                        </p:tav>
                                      </p:tavLst>
                                    </p:anim>
                                    <p:animEffect transition="in" filter="fade">
                                      <p:cBhvr>
                                        <p:cTn id="20" dur="500"/>
                                        <p:tgtEl>
                                          <p:spTgt spid="40550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508"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75810" name="Rectangle 2"/>
          <p:cNvSpPr>
            <a:spLocks noGrp="1" noChangeArrowheads="1"/>
          </p:cNvSpPr>
          <p:nvPr>
            <p:ph type="ctrTitle"/>
          </p:nvPr>
        </p:nvSpPr>
        <p:spPr>
          <a:xfrm>
            <a:off x="762000" y="68190"/>
            <a:ext cx="7772400" cy="903360"/>
          </a:xfr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en-US" sz="5400">
                <a:solidFill>
                  <a:schemeClr val="tx1"/>
                </a:solidFill>
                <a:effectLst>
                  <a:glow rad="279400">
                    <a:srgbClr val="000000">
                      <a:alpha val="88000"/>
                    </a:srgbClr>
                  </a:glow>
                </a:effectLst>
                <a:latin typeface="+mn-lt"/>
                <a:ea typeface="+mn-ea"/>
                <a:cs typeface="+mn-cs"/>
              </a:rPr>
              <a:t>May I probe?</a:t>
            </a:r>
          </a:p>
        </p:txBody>
      </p:sp>
      <p:sp>
        <p:nvSpPr>
          <p:cNvPr id="375811" name="Rectangle 3"/>
          <p:cNvSpPr>
            <a:spLocks noGrp="1" noChangeArrowheads="1"/>
          </p:cNvSpPr>
          <p:nvPr>
            <p:ph type="subTitle" idx="1"/>
          </p:nvPr>
        </p:nvSpPr>
        <p:spPr>
          <a:xfrm>
            <a:off x="152400" y="1376484"/>
            <a:ext cx="8991600" cy="5481516"/>
          </a:xfrm>
          <a:effectLst/>
        </p:spPr>
        <p:txBody>
          <a:bodyPr/>
          <a:lstStyle/>
          <a:p>
            <a:pPr marL="609600" indent="-609600" algn="l" eaLnBrk="1" hangingPunct="1">
              <a:buFont typeface="Arial" charset="0"/>
              <a:buAutoNum type="arabicPeriod"/>
              <a:defRPr/>
            </a:pPr>
            <a:r>
              <a:rPr lang="en-US" sz="2800" b="1" dirty="0">
                <a:effectLst>
                  <a:glow rad="279400">
                    <a:srgbClr val="000000">
                      <a:alpha val="88000"/>
                    </a:srgbClr>
                  </a:glow>
                </a:effectLst>
              </a:rPr>
              <a:t>Do you treat people alike—rich or poor?  Or do you give the wealthy special attention?</a:t>
            </a:r>
          </a:p>
          <a:p>
            <a:pPr marL="609600" indent="-609600" algn="l" eaLnBrk="1" hangingPunct="1">
              <a:buFont typeface="Arial" charset="0"/>
              <a:buAutoNum type="arabicPeriod"/>
              <a:defRPr/>
            </a:pPr>
            <a:r>
              <a:rPr lang="en-US" sz="2800" b="1" dirty="0">
                <a:effectLst>
                  <a:glow rad="279400">
                    <a:srgbClr val="000000">
                      <a:alpha val="88000"/>
                    </a:srgbClr>
                  </a:glow>
                </a:effectLst>
              </a:rPr>
              <a:t>Whom do you invite for lunch or dinner?  Is it always someone who</a:t>
            </a:r>
            <a:r>
              <a:rPr lang="fr-FR" sz="2800" b="1" dirty="0">
                <a:effectLst>
                  <a:glow rad="279400">
                    <a:srgbClr val="000000">
                      <a:alpha val="88000"/>
                    </a:srgbClr>
                  </a:glow>
                </a:effectLst>
              </a:rPr>
              <a:t>'</a:t>
            </a:r>
            <a:r>
              <a:rPr lang="en-US" sz="2800" b="1" dirty="0">
                <a:effectLst>
                  <a:glow rad="279400">
                    <a:srgbClr val="000000">
                      <a:alpha val="88000"/>
                    </a:srgbClr>
                  </a:glow>
                </a:effectLst>
              </a:rPr>
              <a:t>s equal or better off than you financially?</a:t>
            </a:r>
          </a:p>
          <a:p>
            <a:pPr marL="609600" indent="-609600" algn="l" eaLnBrk="1" hangingPunct="1">
              <a:buFont typeface="Arial" charset="0"/>
              <a:buAutoNum type="arabicPeriod"/>
              <a:defRPr/>
            </a:pPr>
            <a:r>
              <a:rPr lang="en-US" sz="2800" b="1" dirty="0">
                <a:effectLst>
                  <a:glow rad="279400">
                    <a:srgbClr val="000000">
                      <a:alpha val="88000"/>
                    </a:srgbClr>
                  </a:glow>
                </a:effectLst>
              </a:rPr>
              <a:t>Do you show kindness to those who can</a:t>
            </a:r>
            <a:r>
              <a:rPr lang="fr-FR" sz="2800" b="1" dirty="0">
                <a:effectLst>
                  <a:glow rad="279400">
                    <a:srgbClr val="000000">
                      <a:alpha val="88000"/>
                    </a:srgbClr>
                  </a:glow>
                </a:effectLst>
              </a:rPr>
              <a:t>'</a:t>
            </a:r>
            <a:r>
              <a:rPr lang="en-US" sz="2800" b="1" dirty="0">
                <a:effectLst>
                  <a:glow rad="279400">
                    <a:srgbClr val="000000">
                      <a:alpha val="88000"/>
                    </a:srgbClr>
                  </a:glow>
                </a:effectLst>
              </a:rPr>
              <a:t>t reciprocate?</a:t>
            </a:r>
          </a:p>
          <a:p>
            <a:pPr marL="609600" indent="-609600" algn="l" eaLnBrk="1" hangingPunct="1">
              <a:buFont typeface="Arial" charset="0"/>
              <a:buAutoNum type="arabicPeriod"/>
              <a:defRPr/>
            </a:pPr>
            <a:r>
              <a:rPr lang="en-US" sz="2800" b="1" dirty="0">
                <a:effectLst>
                  <a:glow rad="279400">
                    <a:srgbClr val="000000">
                      <a:alpha val="88000"/>
                    </a:srgbClr>
                  </a:glow>
                </a:effectLst>
              </a:rPr>
              <a:t>Do you love and serve the more needy in this church?  Or is your time absorbed by the others?</a:t>
            </a:r>
          </a:p>
        </p:txBody>
      </p:sp>
    </p:spTree>
    <p:extLst>
      <p:ext uri="{BB962C8B-B14F-4D97-AF65-F5344CB8AC3E}">
        <p14:creationId xmlns:p14="http://schemas.microsoft.com/office/powerpoint/2010/main" val="1488692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grpId="0" nodeType="clickEffect">
                                  <p:stCondLst>
                                    <p:cond delay="0"/>
                                  </p:stCondLst>
                                  <p:childTnLst>
                                    <p:set>
                                      <p:cBhvr>
                                        <p:cTn id="6" dur="1" fill="hold">
                                          <p:stCondLst>
                                            <p:cond delay="0"/>
                                          </p:stCondLst>
                                        </p:cTn>
                                        <p:tgtEl>
                                          <p:spTgt spid="375811">
                                            <p:txEl>
                                              <p:pRg st="0" end="0"/>
                                            </p:txEl>
                                          </p:spTgt>
                                        </p:tgtEl>
                                        <p:attrNameLst>
                                          <p:attrName>style.visibility</p:attrName>
                                        </p:attrNameLst>
                                      </p:cBhvr>
                                      <p:to>
                                        <p:strVal val="visible"/>
                                      </p:to>
                                    </p:set>
                                    <p:anim calcmode="lin" valueType="num">
                                      <p:cBhvr>
                                        <p:cTn id="7" dur="500" fill="hold"/>
                                        <p:tgtEl>
                                          <p:spTgt spid="3758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758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758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75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375811">
                                            <p:txEl>
                                              <p:pRg st="1" end="1"/>
                                            </p:txEl>
                                          </p:spTgt>
                                        </p:tgtEl>
                                        <p:attrNameLst>
                                          <p:attrName>style.visibility</p:attrName>
                                        </p:attrNameLst>
                                      </p:cBhvr>
                                      <p:to>
                                        <p:strVal val="visible"/>
                                      </p:to>
                                    </p:set>
                                    <p:anim calcmode="lin" valueType="num">
                                      <p:cBhvr>
                                        <p:cTn id="15" dur="500" fill="hold"/>
                                        <p:tgtEl>
                                          <p:spTgt spid="3758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758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758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758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grpId="0" nodeType="clickEffect">
                                  <p:stCondLst>
                                    <p:cond delay="0"/>
                                  </p:stCondLst>
                                  <p:childTnLst>
                                    <p:set>
                                      <p:cBhvr>
                                        <p:cTn id="22" dur="1" fill="hold">
                                          <p:stCondLst>
                                            <p:cond delay="0"/>
                                          </p:stCondLst>
                                        </p:cTn>
                                        <p:tgtEl>
                                          <p:spTgt spid="375811">
                                            <p:txEl>
                                              <p:pRg st="2" end="2"/>
                                            </p:txEl>
                                          </p:spTgt>
                                        </p:tgtEl>
                                        <p:attrNameLst>
                                          <p:attrName>style.visibility</p:attrName>
                                        </p:attrNameLst>
                                      </p:cBhvr>
                                      <p:to>
                                        <p:strVal val="visible"/>
                                      </p:to>
                                    </p:set>
                                    <p:anim calcmode="lin" valueType="num">
                                      <p:cBhvr>
                                        <p:cTn id="23" dur="500" fill="hold"/>
                                        <p:tgtEl>
                                          <p:spTgt spid="3758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758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758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758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grpId="0" nodeType="clickEffect">
                                  <p:stCondLst>
                                    <p:cond delay="0"/>
                                  </p:stCondLst>
                                  <p:childTnLst>
                                    <p:set>
                                      <p:cBhvr>
                                        <p:cTn id="30" dur="1" fill="hold">
                                          <p:stCondLst>
                                            <p:cond delay="0"/>
                                          </p:stCondLst>
                                        </p:cTn>
                                        <p:tgtEl>
                                          <p:spTgt spid="375811">
                                            <p:txEl>
                                              <p:pRg st="3" end="3"/>
                                            </p:txEl>
                                          </p:spTgt>
                                        </p:tgtEl>
                                        <p:attrNameLst>
                                          <p:attrName>style.visibility</p:attrName>
                                        </p:attrNameLst>
                                      </p:cBhvr>
                                      <p:to>
                                        <p:strVal val="visible"/>
                                      </p:to>
                                    </p:set>
                                    <p:anim calcmode="lin" valueType="num">
                                      <p:cBhvr>
                                        <p:cTn id="31" dur="500" fill="hold"/>
                                        <p:tgtEl>
                                          <p:spTgt spid="3758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3758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3758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37581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1"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8686800" cy="765175"/>
          </a:xfrm>
        </p:spPr>
        <p:txBody>
          <a:bodyPr/>
          <a:lstStyle/>
          <a:p>
            <a:pPr eaLnBrk="1" hangingPunct="1">
              <a:defRPr/>
            </a:pPr>
            <a:r>
              <a:rPr lang="en-US" sz="3600" b="1" dirty="0">
                <a:latin typeface="Arial"/>
                <a:cs typeface="Arial"/>
              </a:rPr>
              <a:t>James Shows Ways Faith is Seen…</a:t>
            </a:r>
          </a:p>
        </p:txBody>
      </p:sp>
      <p:graphicFrame>
        <p:nvGraphicFramePr>
          <p:cNvPr id="541699" name="Object 2"/>
          <p:cNvGraphicFramePr>
            <a:graphicFrameLocks noChangeAspect="1"/>
          </p:cNvGraphicFramePr>
          <p:nvPr>
            <p:extLst/>
          </p:nvPr>
        </p:nvGraphicFramePr>
        <p:xfrm>
          <a:off x="125413" y="836613"/>
          <a:ext cx="8839200" cy="6021387"/>
        </p:xfrm>
        <a:graphic>
          <a:graphicData uri="http://schemas.openxmlformats.org/presentationml/2006/ole">
            <mc:AlternateContent xmlns:mc="http://schemas.openxmlformats.org/markup-compatibility/2006">
              <mc:Choice xmlns:v="urn:schemas-microsoft-com:vml" Requires="v">
                <p:oleObj spid="_x0000_s1206322" name="Document" r:id="rId4" imgW="6172200" imgH="4533900" progId="Word.Document.8">
                  <p:embed/>
                </p:oleObj>
              </mc:Choice>
              <mc:Fallback>
                <p:oleObj name="Document" r:id="rId4" imgW="6172200" imgH="4533900" progId="Word.Document.8">
                  <p:embed/>
                  <p:pic>
                    <p:nvPicPr>
                      <p:cNvPr id="541699" name="Object 2"/>
                      <p:cNvPicPr>
                        <a:picLocks noChangeAspect="1" noChangeArrowheads="1"/>
                      </p:cNvPicPr>
                      <p:nvPr/>
                    </p:nvPicPr>
                    <p:blipFill>
                      <a:blip r:embed="rId5"/>
                      <a:srcRect/>
                      <a:stretch>
                        <a:fillRect/>
                      </a:stretch>
                    </p:blipFill>
                    <p:spPr bwMode="auto">
                      <a:xfrm>
                        <a:off x="125413" y="836613"/>
                        <a:ext cx="8839200" cy="602138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267</a:t>
            </a:r>
          </a:p>
        </p:txBody>
      </p:sp>
      <p:sp>
        <p:nvSpPr>
          <p:cNvPr id="2" name="Rounded Rectangle 1">
            <a:extLst>
              <a:ext uri="{FF2B5EF4-FFF2-40B4-BE49-F238E27FC236}">
                <a16:creationId xmlns:a16="http://schemas.microsoft.com/office/drawing/2014/main" id="{9D78AE2A-BB41-3B44-A146-A6CB540DDC1C}"/>
              </a:ext>
            </a:extLst>
          </p:cNvPr>
          <p:cNvSpPr/>
          <p:nvPr/>
        </p:nvSpPr>
        <p:spPr bwMode="auto">
          <a:xfrm>
            <a:off x="3903568" y="1734872"/>
            <a:ext cx="128289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4730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04834" name="Rectangle 2"/>
          <p:cNvSpPr>
            <a:spLocks noGrp="1" noChangeArrowheads="1"/>
          </p:cNvSpPr>
          <p:nvPr>
            <p:ph type="title"/>
          </p:nvPr>
        </p:nvSpPr>
        <p:spPr>
          <a:xfrm>
            <a:off x="304800" y="381000"/>
            <a:ext cx="6934200" cy="1143000"/>
          </a:xfrm>
        </p:spPr>
        <p:txBody>
          <a:bodyPr/>
          <a:lstStyle/>
          <a:p>
            <a:pPr algn="l" eaLnBrk="1" hangingPunct="1"/>
            <a:r>
              <a:rPr lang="en-GB" sz="3600" b="1" dirty="0">
                <a:latin typeface="Arial"/>
                <a:cs typeface="Arial"/>
              </a:rPr>
              <a:t>Do all true Christians die in fellowship with the Lord?</a:t>
            </a:r>
            <a:endParaRPr lang="en-US" sz="3600" b="1" dirty="0">
              <a:latin typeface="Arial"/>
              <a:cs typeface="Arial"/>
            </a:endParaRPr>
          </a:p>
        </p:txBody>
      </p:sp>
      <p:sp>
        <p:nvSpPr>
          <p:cNvPr id="504835" name="Rectangle 3"/>
          <p:cNvSpPr>
            <a:spLocks noChangeArrowheads="1"/>
          </p:cNvSpPr>
          <p:nvPr/>
        </p:nvSpPr>
        <p:spPr bwMode="auto">
          <a:xfrm>
            <a:off x="381000" y="2514600"/>
            <a:ext cx="6934200" cy="2590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defTabSz="914400" fontAlgn="base">
              <a:spcBef>
                <a:spcPct val="0"/>
              </a:spcBef>
              <a:spcAft>
                <a:spcPct val="0"/>
              </a:spcAft>
            </a:pPr>
            <a:r>
              <a:rPr lang="en-GB" sz="3600" b="1" i="1">
                <a:solidFill>
                  <a:srgbClr val="FFCC66"/>
                </a:solidFill>
                <a:latin typeface="Arial"/>
                <a:ea typeface="ＭＳ Ｐゴシック" charset="0"/>
                <a:cs typeface="Arial"/>
              </a:rPr>
              <a:t>In other words, do you think everyone perseveres in his or her faith or do they sometimes fall away?</a:t>
            </a:r>
            <a:endParaRPr lang="en-US" sz="3600" b="1" i="1">
              <a:solidFill>
                <a:srgbClr val="FFCC66"/>
              </a:solidFill>
              <a:latin typeface="Arial"/>
              <a:ea typeface="ＭＳ Ｐゴシック" charset="0"/>
              <a:cs typeface="Arial"/>
            </a:endParaRPr>
          </a:p>
        </p:txBody>
      </p:sp>
      <p:sp>
        <p:nvSpPr>
          <p:cNvPr id="504836" name="Rectangle 4"/>
          <p:cNvSpPr>
            <a:spLocks noChangeArrowheads="1"/>
          </p:cNvSpPr>
          <p:nvPr/>
        </p:nvSpPr>
        <p:spPr bwMode="auto">
          <a:xfrm>
            <a:off x="457200" y="5334000"/>
            <a:ext cx="69342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b"/>
          <a:lstStyle/>
          <a:p>
            <a:pPr defTabSz="914400" fontAlgn="base">
              <a:spcBef>
                <a:spcPct val="0"/>
              </a:spcBef>
              <a:spcAft>
                <a:spcPct val="0"/>
              </a:spcAft>
            </a:pPr>
            <a:r>
              <a:rPr lang="en-GB" sz="3600" b="1" i="1">
                <a:solidFill>
                  <a:srgbClr val="FFCC66"/>
                </a:solidFill>
                <a:latin typeface="Arial"/>
                <a:ea typeface="ＭＳ Ｐゴシック" charset="0"/>
                <a:cs typeface="Arial"/>
              </a:rPr>
              <a:t>What is the key issue here?</a:t>
            </a:r>
            <a:endParaRPr lang="en-US" sz="3600" b="1" i="1">
              <a:solidFill>
                <a:srgbClr val="FFCC66"/>
              </a:solidFill>
              <a:latin typeface="Arial"/>
              <a:ea typeface="ＭＳ Ｐゴシック" charset="0"/>
              <a:cs typeface="Arial"/>
            </a:endParaRPr>
          </a:p>
        </p:txBody>
      </p:sp>
    </p:spTree>
    <p:extLst>
      <p:ext uri="{BB962C8B-B14F-4D97-AF65-F5344CB8AC3E}">
        <p14:creationId xmlns:p14="http://schemas.microsoft.com/office/powerpoint/2010/main" val="31248640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4835"/>
                                        </p:tgtEl>
                                        <p:attrNameLst>
                                          <p:attrName>style.visibility</p:attrName>
                                        </p:attrNameLst>
                                      </p:cBhvr>
                                      <p:to>
                                        <p:strVal val="visible"/>
                                      </p:to>
                                    </p:set>
                                    <p:animEffect transition="in" filter="blinds(horizontal)">
                                      <p:cBhvr>
                                        <p:cTn id="7" dur="500"/>
                                        <p:tgtEl>
                                          <p:spTgt spid="50483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04836"/>
                                        </p:tgtEl>
                                        <p:attrNameLst>
                                          <p:attrName>style.visibility</p:attrName>
                                        </p:attrNameLst>
                                      </p:cBhvr>
                                      <p:to>
                                        <p:strVal val="visible"/>
                                      </p:to>
                                    </p:set>
                                    <p:animEffect transition="in" filter="blinds(horizontal)">
                                      <p:cBhvr>
                                        <p:cTn id="12" dur="500"/>
                                        <p:tgtEl>
                                          <p:spTgt spid="504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4835" grpId="0" autoUpdateAnimBg="0"/>
      <p:bldP spid="504836" grpId="0"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2"/>
          <p:cNvSpPr>
            <a:spLocks noGrp="1" noChangeArrowheads="1"/>
          </p:cNvSpPr>
          <p:nvPr>
            <p:ph type="ctrTitle"/>
          </p:nvPr>
        </p:nvSpPr>
        <p:spPr>
          <a:xfrm>
            <a:off x="0" y="-26988"/>
            <a:ext cx="9144000" cy="1219201"/>
          </a:xfrm>
          <a:solidFill>
            <a:schemeClr val="bg1"/>
          </a:solidFill>
        </p:spPr>
        <p:txBody>
          <a:bodyPr/>
          <a:lstStyle/>
          <a:p>
            <a:pPr eaLnBrk="1" hangingPunct="1"/>
            <a:r>
              <a:rPr lang="en-US" sz="3200" b="1">
                <a:solidFill>
                  <a:schemeClr val="tx1"/>
                </a:solidFill>
                <a:effectLst/>
                <a:latin typeface="Scholar" charset="0"/>
              </a:rPr>
              <a:t>The Apparent Contradiction Between </a:t>
            </a:r>
            <a:br>
              <a:rPr lang="en-US" sz="3200" b="1">
                <a:solidFill>
                  <a:schemeClr val="tx1"/>
                </a:solidFill>
                <a:effectLst/>
                <a:latin typeface="Scholar" charset="0"/>
              </a:rPr>
            </a:br>
            <a:r>
              <a:rPr lang="en-US" sz="3200" b="1">
                <a:solidFill>
                  <a:schemeClr val="tx1"/>
                </a:solidFill>
                <a:effectLst/>
                <a:latin typeface="Scholar" charset="0"/>
              </a:rPr>
              <a:t>Paul and James on Faith and Works</a:t>
            </a:r>
          </a:p>
        </p:txBody>
      </p:sp>
      <p:sp>
        <p:nvSpPr>
          <p:cNvPr id="498692" name="Rectangle 4"/>
          <p:cNvSpPr>
            <a:spLocks noChangeArrowheads="1"/>
          </p:cNvSpPr>
          <p:nvPr/>
        </p:nvSpPr>
        <p:spPr bwMode="auto">
          <a:xfrm>
            <a:off x="4876800" y="2057400"/>
            <a:ext cx="3886200" cy="1752600"/>
          </a:xfrm>
          <a:prstGeom prst="rect">
            <a:avLst/>
          </a:prstGeom>
          <a:noFill/>
          <a:ln w="9525">
            <a:noFill/>
            <a:miter lim="800000"/>
            <a:headEnd/>
            <a:tailEnd/>
          </a:ln>
          <a:effectLst/>
        </p:spPr>
        <p:txBody>
          <a:bodyPr/>
          <a:lstStyle/>
          <a:p>
            <a:pPr algn="ctr" defTabSz="914400" fontAlgn="base">
              <a:spcBef>
                <a:spcPct val="20000"/>
              </a:spcBef>
              <a:spcAft>
                <a:spcPct val="0"/>
              </a:spcAft>
              <a:buClr>
                <a:srgbClr val="F63F1B"/>
              </a:buClr>
              <a:buSzPct val="120000"/>
              <a:defRPr/>
            </a:pPr>
            <a:endParaRPr lang="en-US" sz="3200">
              <a:solidFill>
                <a:srgbClr val="FFFFFF"/>
              </a:solidFill>
              <a:effectLst>
                <a:outerShdw blurRad="38100" dist="38100" dir="2700000" algn="tl">
                  <a:srgbClr val="000000"/>
                </a:outerShdw>
              </a:effectLst>
              <a:latin typeface="Tahoma" charset="0"/>
              <a:ea typeface="ＭＳ Ｐゴシック" charset="0"/>
              <a:cs typeface="ＭＳ Ｐゴシック" charset="0"/>
            </a:endParaRPr>
          </a:p>
        </p:txBody>
      </p:sp>
      <p:sp>
        <p:nvSpPr>
          <p:cNvPr id="498693" name="Text Box 5"/>
          <p:cNvSpPr txBox="1">
            <a:spLocks noChangeArrowheads="1"/>
          </p:cNvSpPr>
          <p:nvPr/>
        </p:nvSpPr>
        <p:spPr bwMode="auto">
          <a:xfrm>
            <a:off x="838200" y="1371600"/>
            <a:ext cx="3581400" cy="2308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altLang="ja-JP" b="1" dirty="0">
                <a:solidFill>
                  <a:srgbClr val="FFFFFF"/>
                </a:solidFill>
              </a:rPr>
              <a:t>"For we maintain that a man is </a:t>
            </a:r>
            <a:r>
              <a:rPr lang="en-US" altLang="ja-JP" b="1" dirty="0">
                <a:solidFill>
                  <a:srgbClr val="FFFF00"/>
                </a:solidFill>
              </a:rPr>
              <a:t>justified by faith</a:t>
            </a:r>
            <a:r>
              <a:rPr lang="en-US" altLang="ja-JP" b="1" dirty="0">
                <a:solidFill>
                  <a:srgbClr val="FFFFFF"/>
                </a:solidFill>
              </a:rPr>
              <a:t> apart from observing the law"</a:t>
            </a:r>
          </a:p>
          <a:p>
            <a:pPr algn="ctr" defTabSz="914400" eaLnBrk="0" fontAlgn="base" hangingPunct="0">
              <a:spcBef>
                <a:spcPct val="0"/>
              </a:spcBef>
              <a:spcAft>
                <a:spcPct val="0"/>
              </a:spcAft>
            </a:pPr>
            <a:r>
              <a:rPr lang="en-US" b="1" dirty="0">
                <a:solidFill>
                  <a:srgbClr val="FFFFFF"/>
                </a:solidFill>
              </a:rPr>
              <a:t>(Romans 3:28) </a:t>
            </a:r>
          </a:p>
        </p:txBody>
      </p:sp>
      <p:sp>
        <p:nvSpPr>
          <p:cNvPr id="498694" name="Text Box 6"/>
          <p:cNvSpPr txBox="1">
            <a:spLocks noChangeArrowheads="1"/>
          </p:cNvSpPr>
          <p:nvPr/>
        </p:nvSpPr>
        <p:spPr bwMode="auto">
          <a:xfrm>
            <a:off x="5148263" y="4181475"/>
            <a:ext cx="3352800" cy="2308225"/>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altLang="ja-JP" b="1" dirty="0">
                <a:solidFill>
                  <a:srgbClr val="FFFFFF"/>
                </a:solidFill>
              </a:rPr>
              <a:t>"You see that a person is justified by what he does and </a:t>
            </a:r>
            <a:r>
              <a:rPr lang="en-US" altLang="ja-JP" b="1" dirty="0">
                <a:solidFill>
                  <a:srgbClr val="FFFF00"/>
                </a:solidFill>
              </a:rPr>
              <a:t>not by faith alone</a:t>
            </a:r>
            <a:r>
              <a:rPr lang="en-US" altLang="ja-JP" b="1" dirty="0">
                <a:solidFill>
                  <a:srgbClr val="FFFFFF"/>
                </a:solidFill>
              </a:rPr>
              <a:t>"</a:t>
            </a:r>
          </a:p>
          <a:p>
            <a:pPr algn="ctr" defTabSz="914400" eaLnBrk="0" fontAlgn="base" hangingPunct="0">
              <a:spcBef>
                <a:spcPct val="0"/>
              </a:spcBef>
              <a:spcAft>
                <a:spcPct val="0"/>
              </a:spcAft>
            </a:pPr>
            <a:r>
              <a:rPr lang="en-US" b="1" dirty="0">
                <a:solidFill>
                  <a:srgbClr val="FFFFFF"/>
                </a:solidFill>
              </a:rPr>
              <a:t>(James 2:24)</a:t>
            </a:r>
          </a:p>
        </p:txBody>
      </p:sp>
      <p:sp>
        <p:nvSpPr>
          <p:cNvPr id="498696" name="Text Box 8"/>
          <p:cNvSpPr txBox="1">
            <a:spLocks noChangeArrowheads="1"/>
          </p:cNvSpPr>
          <p:nvPr/>
        </p:nvSpPr>
        <p:spPr bwMode="auto">
          <a:xfrm>
            <a:off x="838200" y="4175125"/>
            <a:ext cx="3581400" cy="230822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altLang="ja-JP" b="1" dirty="0">
                <a:solidFill>
                  <a:srgbClr val="FFFFFF"/>
                </a:solidFill>
              </a:rPr>
              <a:t>"…a man is not  justified by observing the law </a:t>
            </a:r>
            <a:r>
              <a:rPr lang="en-US" altLang="ja-JP" b="1" dirty="0">
                <a:solidFill>
                  <a:srgbClr val="FFFF00"/>
                </a:solidFill>
              </a:rPr>
              <a:t>but by faith </a:t>
            </a:r>
            <a:r>
              <a:rPr lang="en-US" altLang="ja-JP" b="1" dirty="0">
                <a:solidFill>
                  <a:srgbClr val="FFFFFF"/>
                </a:solidFill>
              </a:rPr>
              <a:t>in Jesus Christ…"</a:t>
            </a:r>
          </a:p>
          <a:p>
            <a:pPr algn="ctr" defTabSz="914400" eaLnBrk="0" fontAlgn="base" hangingPunct="0">
              <a:spcBef>
                <a:spcPct val="0"/>
              </a:spcBef>
              <a:spcAft>
                <a:spcPct val="0"/>
              </a:spcAft>
            </a:pPr>
            <a:r>
              <a:rPr lang="en-US" b="1" dirty="0">
                <a:solidFill>
                  <a:srgbClr val="FFFFFF"/>
                </a:solidFill>
              </a:rPr>
              <a:t>(Galatians 2:16) </a:t>
            </a:r>
          </a:p>
        </p:txBody>
      </p:sp>
      <p:sp>
        <p:nvSpPr>
          <p:cNvPr id="498697" name="Text Box 9"/>
          <p:cNvSpPr txBox="1">
            <a:spLocks noChangeArrowheads="1"/>
          </p:cNvSpPr>
          <p:nvPr/>
        </p:nvSpPr>
        <p:spPr bwMode="auto">
          <a:xfrm>
            <a:off x="5148263" y="1371600"/>
            <a:ext cx="3352800" cy="2308225"/>
          </a:xfrm>
          <a:prstGeom prst="rect">
            <a:avLst/>
          </a:prstGeom>
          <a:solidFill>
            <a:srgbClr val="CC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eaLnBrk="0" fontAlgn="base" hangingPunct="0">
              <a:spcBef>
                <a:spcPct val="0"/>
              </a:spcBef>
              <a:spcAft>
                <a:spcPct val="0"/>
              </a:spcAft>
            </a:pPr>
            <a:r>
              <a:rPr lang="en-US" altLang="ja-JP" b="1" dirty="0">
                <a:solidFill>
                  <a:srgbClr val="FFFFFF"/>
                </a:solidFill>
              </a:rPr>
              <a:t>"In the same way, faith by itself, if it is not </a:t>
            </a:r>
            <a:r>
              <a:rPr lang="en-US" altLang="ja-JP" b="1" dirty="0">
                <a:solidFill>
                  <a:srgbClr val="FFFF00"/>
                </a:solidFill>
              </a:rPr>
              <a:t>accompanied by action</a:t>
            </a:r>
            <a:r>
              <a:rPr lang="en-US" altLang="ja-JP" b="1" dirty="0">
                <a:solidFill>
                  <a:srgbClr val="FFFFFF"/>
                </a:solidFill>
              </a:rPr>
              <a:t>, is dead"</a:t>
            </a:r>
          </a:p>
          <a:p>
            <a:pPr algn="ctr" defTabSz="914400" eaLnBrk="0" fontAlgn="base" hangingPunct="0">
              <a:spcBef>
                <a:spcPct val="0"/>
              </a:spcBef>
              <a:spcAft>
                <a:spcPct val="0"/>
              </a:spcAft>
            </a:pPr>
            <a:r>
              <a:rPr lang="en-US" b="1" dirty="0">
                <a:solidFill>
                  <a:srgbClr val="FFFFFF"/>
                </a:solidFill>
              </a:rPr>
              <a:t>(James 2:17)</a:t>
            </a:r>
          </a:p>
        </p:txBody>
      </p:sp>
      <p:sp>
        <p:nvSpPr>
          <p:cNvPr id="498698" name="WordArt 10"/>
          <p:cNvSpPr>
            <a:spLocks noChangeArrowheads="1" noChangeShapeType="1" noTextEdit="1"/>
          </p:cNvSpPr>
          <p:nvPr/>
        </p:nvSpPr>
        <p:spPr bwMode="auto">
          <a:xfrm>
            <a:off x="4343400" y="4495800"/>
            <a:ext cx="854075" cy="1312863"/>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498695" name="WordArt 7"/>
          <p:cNvSpPr>
            <a:spLocks noChangeArrowheads="1" noChangeShapeType="1" noTextEdit="1"/>
          </p:cNvSpPr>
          <p:nvPr/>
        </p:nvSpPr>
        <p:spPr bwMode="auto">
          <a:xfrm>
            <a:off x="4327525" y="1952625"/>
            <a:ext cx="854075" cy="1312863"/>
          </a:xfrm>
          <a:prstGeom prst="rect">
            <a:avLst/>
          </a:prstGeom>
        </p:spPr>
        <p:txBody>
          <a:bodyPr wrap="none" fromWordArt="1">
            <a:prstTxWarp prst="textSlantUp">
              <a:avLst>
                <a:gd name="adj" fmla="val 32056"/>
              </a:avLst>
            </a:prstTxWarp>
          </a:bodyPr>
          <a:lstStyle/>
          <a:p>
            <a:pPr algn="ctr" defTabSz="914400" eaLnBrk="0" fontAlgn="base" hangingPunct="0">
              <a:spcBef>
                <a:spcPct val="0"/>
              </a:spcBef>
              <a:spcAft>
                <a:spcPct val="0"/>
              </a:spcAft>
            </a:pP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Tree>
    <p:extLst>
      <p:ext uri="{BB962C8B-B14F-4D97-AF65-F5344CB8AC3E}">
        <p14:creationId xmlns:p14="http://schemas.microsoft.com/office/powerpoint/2010/main" val="2488385418"/>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98693"/>
                                        </p:tgtEl>
                                        <p:attrNameLst>
                                          <p:attrName>style.visibility</p:attrName>
                                        </p:attrNameLst>
                                      </p:cBhvr>
                                      <p:to>
                                        <p:strVal val="visible"/>
                                      </p:to>
                                    </p:set>
                                    <p:animEffect transition="in" filter="wedge">
                                      <p:cBhvr>
                                        <p:cTn id="7" dur="2000"/>
                                        <p:tgtEl>
                                          <p:spTgt spid="4986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498697"/>
                                        </p:tgtEl>
                                        <p:attrNameLst>
                                          <p:attrName>style.visibility</p:attrName>
                                        </p:attrNameLst>
                                      </p:cBhvr>
                                      <p:to>
                                        <p:strVal val="visible"/>
                                      </p:to>
                                    </p:set>
                                    <p:animEffect transition="in" filter="wedge">
                                      <p:cBhvr>
                                        <p:cTn id="12" dur="2000"/>
                                        <p:tgtEl>
                                          <p:spTgt spid="49869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9" presetClass="entr" presetSubtype="10" fill="hold" grpId="0" nodeType="clickEffect">
                                  <p:stCondLst>
                                    <p:cond delay="0"/>
                                  </p:stCondLst>
                                  <p:childTnLst>
                                    <p:set>
                                      <p:cBhvr>
                                        <p:cTn id="16" dur="1" fill="hold">
                                          <p:stCondLst>
                                            <p:cond delay="0"/>
                                          </p:stCondLst>
                                        </p:cTn>
                                        <p:tgtEl>
                                          <p:spTgt spid="498695"/>
                                        </p:tgtEl>
                                        <p:attrNameLst>
                                          <p:attrName>style.visibility</p:attrName>
                                        </p:attrNameLst>
                                      </p:cBhvr>
                                      <p:to>
                                        <p:strVal val="visible"/>
                                      </p:to>
                                    </p:set>
                                    <p:anim calcmode="lin" valueType="num">
                                      <p:cBhvr>
                                        <p:cTn id="17" dur="5000" fill="hold"/>
                                        <p:tgtEl>
                                          <p:spTgt spid="498695"/>
                                        </p:tgtEl>
                                        <p:attrNameLst>
                                          <p:attrName>ppt_w</p:attrName>
                                        </p:attrNameLst>
                                      </p:cBhvr>
                                      <p:tavLst>
                                        <p:tav tm="0" fmla="#ppt_w*sin(2.5*pi*$)">
                                          <p:val>
                                            <p:fltVal val="0"/>
                                          </p:val>
                                        </p:tav>
                                        <p:tav tm="100000">
                                          <p:val>
                                            <p:fltVal val="1"/>
                                          </p:val>
                                        </p:tav>
                                      </p:tavLst>
                                    </p:anim>
                                    <p:anim calcmode="lin" valueType="num">
                                      <p:cBhvr>
                                        <p:cTn id="18" dur="5000" fill="hold"/>
                                        <p:tgtEl>
                                          <p:spTgt spid="498695"/>
                                        </p:tgtEl>
                                        <p:attrNameLst>
                                          <p:attrName>ppt_h</p:attrName>
                                        </p:attrNameLst>
                                      </p:cBhvr>
                                      <p:tavLst>
                                        <p:tav tm="0">
                                          <p:val>
                                            <p:strVal val="#ppt_h"/>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0" presetClass="entr" presetSubtype="0" fill="hold" grpId="0" nodeType="clickEffect">
                                  <p:stCondLst>
                                    <p:cond delay="0"/>
                                  </p:stCondLst>
                                  <p:childTnLst>
                                    <p:set>
                                      <p:cBhvr>
                                        <p:cTn id="22" dur="1" fill="hold">
                                          <p:stCondLst>
                                            <p:cond delay="0"/>
                                          </p:stCondLst>
                                        </p:cTn>
                                        <p:tgtEl>
                                          <p:spTgt spid="498696"/>
                                        </p:tgtEl>
                                        <p:attrNameLst>
                                          <p:attrName>style.visibility</p:attrName>
                                        </p:attrNameLst>
                                      </p:cBhvr>
                                      <p:to>
                                        <p:strVal val="visible"/>
                                      </p:to>
                                    </p:set>
                                    <p:animEffect transition="in" filter="wedge">
                                      <p:cBhvr>
                                        <p:cTn id="23" dur="2000"/>
                                        <p:tgtEl>
                                          <p:spTgt spid="498696"/>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0" presetClass="entr" presetSubtype="0" fill="hold" grpId="0" nodeType="clickEffect">
                                  <p:stCondLst>
                                    <p:cond delay="0"/>
                                  </p:stCondLst>
                                  <p:childTnLst>
                                    <p:set>
                                      <p:cBhvr>
                                        <p:cTn id="27" dur="1" fill="hold">
                                          <p:stCondLst>
                                            <p:cond delay="0"/>
                                          </p:stCondLst>
                                        </p:cTn>
                                        <p:tgtEl>
                                          <p:spTgt spid="498694"/>
                                        </p:tgtEl>
                                        <p:attrNameLst>
                                          <p:attrName>style.visibility</p:attrName>
                                        </p:attrNameLst>
                                      </p:cBhvr>
                                      <p:to>
                                        <p:strVal val="visible"/>
                                      </p:to>
                                    </p:set>
                                    <p:animEffect transition="in" filter="wedge">
                                      <p:cBhvr>
                                        <p:cTn id="28" dur="2000"/>
                                        <p:tgtEl>
                                          <p:spTgt spid="498694"/>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9" presetClass="entr" presetSubtype="10" fill="hold" grpId="0" nodeType="clickEffect">
                                  <p:stCondLst>
                                    <p:cond delay="0"/>
                                  </p:stCondLst>
                                  <p:childTnLst>
                                    <p:set>
                                      <p:cBhvr>
                                        <p:cTn id="32" dur="1" fill="hold">
                                          <p:stCondLst>
                                            <p:cond delay="0"/>
                                          </p:stCondLst>
                                        </p:cTn>
                                        <p:tgtEl>
                                          <p:spTgt spid="498698"/>
                                        </p:tgtEl>
                                        <p:attrNameLst>
                                          <p:attrName>style.visibility</p:attrName>
                                        </p:attrNameLst>
                                      </p:cBhvr>
                                      <p:to>
                                        <p:strVal val="visible"/>
                                      </p:to>
                                    </p:set>
                                    <p:anim calcmode="lin" valueType="num">
                                      <p:cBhvr>
                                        <p:cTn id="33" dur="5000" fill="hold"/>
                                        <p:tgtEl>
                                          <p:spTgt spid="498698"/>
                                        </p:tgtEl>
                                        <p:attrNameLst>
                                          <p:attrName>ppt_w</p:attrName>
                                        </p:attrNameLst>
                                      </p:cBhvr>
                                      <p:tavLst>
                                        <p:tav tm="0" fmla="#ppt_w*sin(2.5*pi*$)">
                                          <p:val>
                                            <p:fltVal val="0"/>
                                          </p:val>
                                        </p:tav>
                                        <p:tav tm="100000">
                                          <p:val>
                                            <p:fltVal val="1"/>
                                          </p:val>
                                        </p:tav>
                                      </p:tavLst>
                                    </p:anim>
                                    <p:anim calcmode="lin" valueType="num">
                                      <p:cBhvr>
                                        <p:cTn id="34" dur="5000" fill="hold"/>
                                        <p:tgtEl>
                                          <p:spTgt spid="49869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8693" grpId="0" animBg="1"/>
      <p:bldP spid="498694" grpId="0" animBg="1"/>
      <p:bldP spid="498696" grpId="0" animBg="1"/>
      <p:bldP spid="498697" grpId="0" animBg="1"/>
      <p:bldP spid="498698" grpId="0" animBg="1"/>
      <p:bldP spid="49869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14450" y="1803632"/>
            <a:ext cx="6457950" cy="3911367"/>
          </a:xfrm>
          <a:effectLst>
            <a:outerShdw blurRad="63500" dist="35921" dir="2700000" algn="ctr" rotWithShape="0">
              <a:schemeClr val="tx2">
                <a:alpha val="74998"/>
              </a:schemeClr>
            </a:outerShdw>
          </a:effectLst>
          <a:ex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What are the characteristics of faith?</a:t>
            </a:r>
          </a:p>
        </p:txBody>
      </p:sp>
    </p:spTree>
    <p:extLst>
      <p:ext uri="{BB962C8B-B14F-4D97-AF65-F5344CB8AC3E}">
        <p14:creationId xmlns:p14="http://schemas.microsoft.com/office/powerpoint/2010/main" val="2231270840"/>
      </p:ext>
    </p:extLst>
  </p:cSld>
  <p:clrMapOvr>
    <a:overrideClrMapping bg1="lt1" tx1="dk1" bg2="lt2" tx2="dk2" accent1="accent1" accent2="accent2" accent3="accent3" accent4="accent4" accent5="accent5" accent6="accent6" hlink="hlink" folHlink="folHlink"/>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1809"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31810"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Verdana" charset="0"/>
              <a:ea typeface="ＭＳ Ｐゴシック" charset="0"/>
              <a:cs typeface="ＭＳ Ｐゴシック" charset="0"/>
            </a:endParaRPr>
          </a:p>
        </p:txBody>
      </p:sp>
      <p:sp>
        <p:nvSpPr>
          <p:cNvPr id="502788" name="Rectangle 4"/>
          <p:cNvSpPr>
            <a:spLocks noGrp="1" noChangeArrowheads="1"/>
          </p:cNvSpPr>
          <p:nvPr>
            <p:ph type="subTitle" idx="1"/>
          </p:nvPr>
        </p:nvSpPr>
        <p:spPr>
          <a:xfrm>
            <a:off x="0" y="4724400"/>
            <a:ext cx="8991600" cy="2133600"/>
          </a:xfrm>
        </p:spPr>
        <p:txBody>
          <a:bodyPr/>
          <a:lstStyle/>
          <a:p>
            <a:pPr eaLnBrk="1" hangingPunct="1">
              <a:buFont typeface="Wingdings" charset="0"/>
              <a:buNone/>
              <a:defRPr/>
            </a:pPr>
            <a:r>
              <a:rPr lang="en-US" b="1" dirty="0">
                <a:latin typeface="Tahoma" charset="0"/>
              </a:rPr>
              <a:t>James </a:t>
            </a:r>
            <a:r>
              <a:rPr lang="en-US" altLang="ja-JP" b="1" dirty="0">
                <a:latin typeface="Tahoma" charset="0"/>
              </a:rPr>
              <a:t>"contradicted" Paul</a:t>
            </a:r>
          </a:p>
          <a:p>
            <a:pPr eaLnBrk="1" hangingPunct="1">
              <a:buFont typeface="Wingdings" charset="0"/>
              <a:buNone/>
              <a:defRPr/>
            </a:pPr>
            <a:r>
              <a:rPr lang="en-US" b="1" dirty="0">
                <a:latin typeface="Tahoma" charset="0"/>
              </a:rPr>
              <a:t>James is </a:t>
            </a:r>
            <a:r>
              <a:rPr lang="en-US" altLang="ja-JP" b="1" dirty="0">
                <a:latin typeface="Tahoma" charset="0"/>
              </a:rPr>
              <a:t>"a right </a:t>
            </a:r>
            <a:r>
              <a:rPr lang="en-US" altLang="ja-JP" b="1" dirty="0" err="1">
                <a:latin typeface="Tahoma" charset="0"/>
              </a:rPr>
              <a:t>strawy</a:t>
            </a:r>
            <a:r>
              <a:rPr lang="en-US" altLang="ja-JP" b="1" dirty="0">
                <a:latin typeface="Tahoma" charset="0"/>
              </a:rPr>
              <a:t> epistle"</a:t>
            </a:r>
          </a:p>
          <a:p>
            <a:pPr eaLnBrk="1" hangingPunct="1">
              <a:buFont typeface="Wingdings" charset="0"/>
              <a:buNone/>
              <a:defRPr/>
            </a:pPr>
            <a:r>
              <a:rPr lang="en-US" b="1" dirty="0">
                <a:latin typeface="Tahoma" charset="0"/>
              </a:rPr>
              <a:t>James </a:t>
            </a:r>
            <a:r>
              <a:rPr lang="en-US" b="1" dirty="0" err="1">
                <a:latin typeface="Tahoma" charset="0"/>
              </a:rPr>
              <a:t>shouldn</a:t>
            </a:r>
            <a:r>
              <a:rPr lang="fr-FR" b="1" dirty="0">
                <a:latin typeface="Tahoma" charset="0"/>
              </a:rPr>
              <a:t>'</a:t>
            </a:r>
            <a:r>
              <a:rPr lang="en-US" b="1" dirty="0">
                <a:latin typeface="Tahoma" charset="0"/>
              </a:rPr>
              <a:t>t</a:t>
            </a:r>
            <a:r>
              <a:rPr lang="en-US" altLang="ja-JP" b="1" dirty="0">
                <a:latin typeface="Tahoma" charset="0"/>
              </a:rPr>
              <a:t> be in the Bible</a:t>
            </a:r>
            <a:endParaRPr lang="en-US" b="1" dirty="0">
              <a:latin typeface="Tahoma" charset="0"/>
            </a:endParaRPr>
          </a:p>
        </p:txBody>
      </p:sp>
      <p:sp>
        <p:nvSpPr>
          <p:cNvPr id="502789" name="Rectangle 5"/>
          <p:cNvSpPr>
            <a:spLocks noGrp="1" noChangeArrowheads="1"/>
          </p:cNvSpPr>
          <p:nvPr>
            <p:ph type="ctrTitle"/>
          </p:nvPr>
        </p:nvSpPr>
        <p:spPr>
          <a:xfrm>
            <a:off x="76200" y="76200"/>
            <a:ext cx="7924800" cy="914400"/>
          </a:xfrm>
          <a:effectLst>
            <a:outerShdw blurRad="63500" dist="38099" dir="2700000" algn="ctr" rotWithShape="0">
              <a:srgbClr val="000000">
                <a:alpha val="74998"/>
              </a:srgbClr>
            </a:outerShdw>
          </a:effectLst>
        </p:spPr>
        <p:txBody>
          <a:bodyPr/>
          <a:lstStyle/>
          <a:p>
            <a:pPr eaLnBrk="1" hangingPunct="1">
              <a:defRPr/>
            </a:pPr>
            <a:r>
              <a:rPr lang="en-US" sz="4400">
                <a:latin typeface="Arial" charset="0"/>
              </a:rPr>
              <a:t>Martin Luther and James</a:t>
            </a:r>
            <a:endParaRPr lang="en-US">
              <a:latin typeface="Arial" charset="0"/>
            </a:endParaRPr>
          </a:p>
        </p:txBody>
      </p:sp>
    </p:spTree>
    <p:extLst>
      <p:ext uri="{BB962C8B-B14F-4D97-AF65-F5344CB8AC3E}">
        <p14:creationId xmlns:p14="http://schemas.microsoft.com/office/powerpoint/2010/main" val="17380507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2881" name="Rectangle 4"/>
          <p:cNvSpPr>
            <a:spLocks noGrp="1" noChangeArrowheads="1"/>
          </p:cNvSpPr>
          <p:nvPr>
            <p:ph type="title" idx="4294967295"/>
          </p:nvPr>
        </p:nvSpPr>
        <p:spPr/>
        <p:txBody>
          <a:bodyPr/>
          <a:lstStyle/>
          <a:p>
            <a:pPr eaLnBrk="1" hangingPunct="1"/>
            <a:r>
              <a:rPr lang="en-US">
                <a:latin typeface="Arial"/>
                <a:cs typeface="Arial"/>
              </a:rPr>
              <a:t>James 2:17</a:t>
            </a:r>
          </a:p>
        </p:txBody>
      </p:sp>
      <p:pic>
        <p:nvPicPr>
          <p:cNvPr id="762882" name="Picture 2" descr="scenic1"/>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0947" name="Text Box 3"/>
          <p:cNvSpPr txBox="1">
            <a:spLocks noChangeArrowheads="1"/>
          </p:cNvSpPr>
          <p:nvPr/>
        </p:nvSpPr>
        <p:spPr bwMode="auto">
          <a:xfrm>
            <a:off x="1785072" y="381000"/>
            <a:ext cx="7130328" cy="2800767"/>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square">
            <a:spAutoFit/>
          </a:bodyPr>
          <a:lstStyle/>
          <a:p>
            <a:pPr algn="r" defTabSz="914400" fontAlgn="base">
              <a:spcBef>
                <a:spcPct val="50000"/>
              </a:spcBef>
              <a:spcAft>
                <a:spcPct val="0"/>
              </a:spcAft>
              <a:defRPr/>
            </a:pPr>
            <a:r>
              <a:rPr lang="en-US" sz="3200" b="1" dirty="0">
                <a:solidFill>
                  <a:srgbClr val="FFFFCC"/>
                </a:solidFill>
                <a:latin typeface="Arial"/>
                <a:ea typeface="ＭＳ Ｐゴシック" charset="0"/>
                <a:cs typeface="Arial"/>
              </a:rPr>
              <a:t>"In the same way, </a:t>
            </a:r>
            <a:br>
              <a:rPr lang="en-US" sz="3200" b="1" dirty="0">
                <a:solidFill>
                  <a:srgbClr val="FFFFCC"/>
                </a:solidFill>
                <a:latin typeface="Arial"/>
                <a:ea typeface="ＭＳ Ｐゴシック" charset="0"/>
                <a:cs typeface="Arial"/>
              </a:rPr>
            </a:br>
            <a:r>
              <a:rPr lang="en-US" sz="3200" b="1" dirty="0">
                <a:solidFill>
                  <a:srgbClr val="FFFFCC"/>
                </a:solidFill>
                <a:latin typeface="Arial"/>
                <a:ea typeface="ＭＳ Ｐゴシック" charset="0"/>
                <a:cs typeface="Arial"/>
              </a:rPr>
              <a:t>faith by itself, </a:t>
            </a:r>
            <a:br>
              <a:rPr lang="en-US" sz="3200" b="1" dirty="0">
                <a:solidFill>
                  <a:srgbClr val="FFFFCC"/>
                </a:solidFill>
                <a:latin typeface="Arial"/>
                <a:ea typeface="ＭＳ Ｐゴシック" charset="0"/>
                <a:cs typeface="Arial"/>
              </a:rPr>
            </a:br>
            <a:r>
              <a:rPr lang="en-US" sz="3200" b="1" dirty="0">
                <a:solidFill>
                  <a:srgbClr val="FFFFCC"/>
                </a:solidFill>
                <a:latin typeface="Arial"/>
                <a:ea typeface="ＭＳ Ｐゴシック" charset="0"/>
                <a:cs typeface="Arial"/>
              </a:rPr>
              <a:t>if it is not accompanied by action, </a:t>
            </a:r>
            <a:br>
              <a:rPr lang="en-US" sz="3200" b="1" dirty="0">
                <a:solidFill>
                  <a:srgbClr val="FFFFCC"/>
                </a:solidFill>
                <a:latin typeface="Arial"/>
                <a:ea typeface="ＭＳ Ｐゴシック" charset="0"/>
                <a:cs typeface="Arial"/>
              </a:rPr>
            </a:br>
            <a:r>
              <a:rPr lang="en-US" sz="3200" b="1" dirty="0">
                <a:solidFill>
                  <a:srgbClr val="FFFFCC"/>
                </a:solidFill>
                <a:latin typeface="Arial"/>
                <a:ea typeface="ＭＳ Ｐゴシック" charset="0"/>
                <a:cs typeface="Arial"/>
              </a:rPr>
              <a:t>is dead."</a:t>
            </a:r>
          </a:p>
          <a:p>
            <a:pPr algn="r" defTabSz="914400" fontAlgn="base">
              <a:spcBef>
                <a:spcPct val="50000"/>
              </a:spcBef>
              <a:spcAft>
                <a:spcPct val="0"/>
              </a:spcAft>
              <a:defRPr/>
            </a:pPr>
            <a:r>
              <a:rPr lang="en-US" sz="3200" b="1" dirty="0">
                <a:solidFill>
                  <a:srgbClr val="FFFFCC"/>
                </a:solidFill>
                <a:latin typeface="Arial"/>
                <a:ea typeface="ＭＳ Ｐゴシック" charset="0"/>
                <a:cs typeface="Arial"/>
              </a:rPr>
              <a:t>				James 2:17</a:t>
            </a:r>
          </a:p>
        </p:txBody>
      </p:sp>
    </p:spTree>
    <p:extLst>
      <p:ext uri="{BB962C8B-B14F-4D97-AF65-F5344CB8AC3E}">
        <p14:creationId xmlns:p14="http://schemas.microsoft.com/office/powerpoint/2010/main" val="36748045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3330" name="Rectangle 2"/>
          <p:cNvSpPr>
            <a:spLocks noGrp="1" noChangeArrowheads="1"/>
          </p:cNvSpPr>
          <p:nvPr>
            <p:ph type="title"/>
          </p:nvPr>
        </p:nvSpPr>
        <p:spPr>
          <a:xfrm>
            <a:off x="152400" y="152400"/>
            <a:ext cx="8915400" cy="990600"/>
          </a:xfrm>
        </p:spPr>
        <p:txBody>
          <a:bodyPr/>
          <a:lstStyle/>
          <a:p>
            <a:pPr eaLnBrk="1" hangingPunct="1">
              <a:defRPr/>
            </a:pPr>
            <a:r>
              <a:rPr lang="en-US" b="0" dirty="0">
                <a:solidFill>
                  <a:srgbClr val="FFFFFF"/>
                </a:solidFill>
                <a:latin typeface="Arial" charset="0"/>
              </a:rPr>
              <a:t>The Lordship Salvation Debate</a:t>
            </a:r>
            <a:endParaRPr lang="en-US" dirty="0">
              <a:solidFill>
                <a:srgbClr val="FFFFFF"/>
              </a:solidFill>
              <a:latin typeface="Arial" charset="0"/>
            </a:endParaRPr>
          </a:p>
        </p:txBody>
      </p:sp>
      <p:pic>
        <p:nvPicPr>
          <p:cNvPr id="48333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18" y="2133600"/>
            <a:ext cx="3084513"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2" name="Picture 4" descr="McArthu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0" y="2057400"/>
            <a:ext cx="312420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5" name="Picture 7" descr="Hodg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962650" y="2057400"/>
            <a:ext cx="3181350"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3336" name="Picture 8" descr="Ryri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971800" y="2057400"/>
            <a:ext cx="317182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83337" name="Text Box 9"/>
          <p:cNvSpPr txBox="1">
            <a:spLocks noChangeArrowheads="1"/>
          </p:cNvSpPr>
          <p:nvPr/>
        </p:nvSpPr>
        <p:spPr bwMode="auto">
          <a:xfrm>
            <a:off x="76200" y="969963"/>
            <a:ext cx="27463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rPr>
              <a:t>Accept Christ as…</a:t>
            </a:r>
          </a:p>
        </p:txBody>
      </p:sp>
      <p:sp>
        <p:nvSpPr>
          <p:cNvPr id="483338" name="Text Box 10"/>
          <p:cNvSpPr txBox="1">
            <a:spLocks noChangeArrowheads="1"/>
          </p:cNvSpPr>
          <p:nvPr/>
        </p:nvSpPr>
        <p:spPr bwMode="auto">
          <a:xfrm>
            <a:off x="381000" y="1600200"/>
            <a:ext cx="21193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rPr>
              <a:t>Savior &amp; Lord</a:t>
            </a:r>
          </a:p>
        </p:txBody>
      </p:sp>
      <p:sp>
        <p:nvSpPr>
          <p:cNvPr id="483339" name="Text Box 11"/>
          <p:cNvSpPr txBox="1">
            <a:spLocks noChangeArrowheads="1"/>
          </p:cNvSpPr>
          <p:nvPr/>
        </p:nvSpPr>
        <p:spPr bwMode="auto">
          <a:xfrm>
            <a:off x="3429000" y="1600200"/>
            <a:ext cx="2546350"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rPr>
              <a:t>Savior then Lord</a:t>
            </a:r>
          </a:p>
        </p:txBody>
      </p:sp>
      <p:sp>
        <p:nvSpPr>
          <p:cNvPr id="483340" name="Text Box 12"/>
          <p:cNvSpPr txBox="1">
            <a:spLocks noChangeArrowheads="1"/>
          </p:cNvSpPr>
          <p:nvPr/>
        </p:nvSpPr>
        <p:spPr bwMode="auto">
          <a:xfrm>
            <a:off x="6629400" y="1600200"/>
            <a:ext cx="1954213"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rPr>
              <a:t>Savior alone</a:t>
            </a:r>
          </a:p>
        </p:txBody>
      </p:sp>
      <p:sp>
        <p:nvSpPr>
          <p:cNvPr id="483341" name="Text Box 13"/>
          <p:cNvSpPr txBox="1">
            <a:spLocks noChangeArrowheads="1"/>
          </p:cNvSpPr>
          <p:nvPr/>
        </p:nvSpPr>
        <p:spPr bwMode="auto">
          <a:xfrm>
            <a:off x="6019800" y="2871788"/>
            <a:ext cx="3219450" cy="1401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3200" b="1">
                <a:solidFill>
                  <a:srgbClr val="FFFFFF"/>
                </a:solidFill>
                <a:latin typeface="acme secret agent" charset="0"/>
              </a:rPr>
              <a:t>ABSOLUTELY</a:t>
            </a:r>
          </a:p>
          <a:p>
            <a:pPr defTabSz="914400" eaLnBrk="0" fontAlgn="base" hangingPunct="0">
              <a:spcBef>
                <a:spcPct val="0"/>
              </a:spcBef>
              <a:spcAft>
                <a:spcPct val="0"/>
              </a:spcAft>
            </a:pPr>
            <a:r>
              <a:rPr lang="en-US" sz="4400" b="1">
                <a:solidFill>
                  <a:srgbClr val="FFFFFF"/>
                </a:solidFill>
                <a:latin typeface="acme secret agent" charset="0"/>
              </a:rPr>
              <a:t>  </a:t>
            </a:r>
            <a:r>
              <a:rPr lang="en-US" sz="5400" b="1">
                <a:solidFill>
                  <a:srgbClr val="FFFFFF"/>
                </a:solidFill>
                <a:latin typeface="acme secret agent" charset="0"/>
              </a:rPr>
              <a:t>FREE!</a:t>
            </a:r>
            <a:endParaRPr lang="en-US" sz="3200" b="1">
              <a:solidFill>
                <a:srgbClr val="FFFFFF"/>
              </a:solidFill>
              <a:latin typeface="acme secret agent" charset="0"/>
            </a:endParaRPr>
          </a:p>
        </p:txBody>
      </p:sp>
      <p:sp>
        <p:nvSpPr>
          <p:cNvPr id="483342" name="Text Box 14"/>
          <p:cNvSpPr txBox="1">
            <a:spLocks noChangeArrowheads="1"/>
          </p:cNvSpPr>
          <p:nvPr/>
        </p:nvSpPr>
        <p:spPr bwMode="auto">
          <a:xfrm>
            <a:off x="3200400" y="2535238"/>
            <a:ext cx="2800350" cy="2165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4800">
                <a:solidFill>
                  <a:srgbClr val="FFFFFF"/>
                </a:solidFill>
                <a:latin typeface="Bernard MT Condensed" charset="0"/>
              </a:rPr>
              <a:t>SO GREAT</a:t>
            </a:r>
          </a:p>
          <a:p>
            <a:pPr defTabSz="914400" eaLnBrk="0" fontAlgn="base" hangingPunct="0">
              <a:spcBef>
                <a:spcPct val="0"/>
              </a:spcBef>
              <a:spcAft>
                <a:spcPct val="0"/>
              </a:spcAft>
            </a:pPr>
            <a:r>
              <a:rPr lang="en-US" sz="8800">
                <a:solidFill>
                  <a:srgbClr val="FFFFFF"/>
                </a:solidFill>
                <a:latin typeface="Bernard MT Condensed" charset="0"/>
              </a:rPr>
              <a:t>S</a:t>
            </a:r>
            <a:r>
              <a:rPr lang="en-US" sz="4800">
                <a:solidFill>
                  <a:srgbClr val="FFFFFF"/>
                </a:solidFill>
                <a:latin typeface="Bernard MT Condensed" charset="0"/>
              </a:rPr>
              <a:t>ALVATION</a:t>
            </a:r>
          </a:p>
        </p:txBody>
      </p:sp>
    </p:spTree>
    <p:extLst>
      <p:ext uri="{BB962C8B-B14F-4D97-AF65-F5344CB8AC3E}">
        <p14:creationId xmlns:p14="http://schemas.microsoft.com/office/powerpoint/2010/main" val="2059362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5" presetClass="entr" presetSubtype="0" fill="hold" nodeType="afterEffect">
                                  <p:stCondLst>
                                    <p:cond delay="0"/>
                                  </p:stCondLst>
                                  <p:childTnLst>
                                    <p:set>
                                      <p:cBhvr>
                                        <p:cTn id="6" dur="1" fill="hold">
                                          <p:stCondLst>
                                            <p:cond delay="0"/>
                                          </p:stCondLst>
                                        </p:cTn>
                                        <p:tgtEl>
                                          <p:spTgt spid="483332"/>
                                        </p:tgtEl>
                                        <p:attrNameLst>
                                          <p:attrName>style.visibility</p:attrName>
                                        </p:attrNameLst>
                                      </p:cBhvr>
                                      <p:to>
                                        <p:strVal val="visible"/>
                                      </p:to>
                                    </p:set>
                                    <p:anim calcmode="lin" valueType="num">
                                      <p:cBhvr>
                                        <p:cTn id="7" dur="1000" fill="hold"/>
                                        <p:tgtEl>
                                          <p:spTgt spid="483332"/>
                                        </p:tgtEl>
                                        <p:attrNameLst>
                                          <p:attrName>ppt_w</p:attrName>
                                        </p:attrNameLst>
                                      </p:cBhvr>
                                      <p:tavLst>
                                        <p:tav tm="0">
                                          <p:val>
                                            <p:fltVal val="0"/>
                                          </p:val>
                                        </p:tav>
                                        <p:tav tm="100000">
                                          <p:val>
                                            <p:strVal val="#ppt_w"/>
                                          </p:val>
                                        </p:tav>
                                      </p:tavLst>
                                    </p:anim>
                                    <p:anim calcmode="lin" valueType="num">
                                      <p:cBhvr>
                                        <p:cTn id="8" dur="1000" fill="hold"/>
                                        <p:tgtEl>
                                          <p:spTgt spid="483332"/>
                                        </p:tgtEl>
                                        <p:attrNameLst>
                                          <p:attrName>ppt_h</p:attrName>
                                        </p:attrNameLst>
                                      </p:cBhvr>
                                      <p:tavLst>
                                        <p:tav tm="0">
                                          <p:val>
                                            <p:fltVal val="0"/>
                                          </p:val>
                                        </p:tav>
                                        <p:tav tm="100000">
                                          <p:val>
                                            <p:strVal val="#ppt_h"/>
                                          </p:val>
                                        </p:tav>
                                      </p:tavLst>
                                    </p:anim>
                                    <p:anim calcmode="lin" valueType="num">
                                      <p:cBhvr>
                                        <p:cTn id="9" dur="1000" fill="hold"/>
                                        <p:tgtEl>
                                          <p:spTgt spid="48333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83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83337"/>
                                        </p:tgtEl>
                                        <p:attrNameLst>
                                          <p:attrName>style.visibility</p:attrName>
                                        </p:attrNameLst>
                                      </p:cBhvr>
                                      <p:to>
                                        <p:strVal val="visible"/>
                                      </p:to>
                                    </p:set>
                                    <p:anim calcmode="lin" valueType="num">
                                      <p:cBhvr>
                                        <p:cTn id="15" dur="1000" fill="hold"/>
                                        <p:tgtEl>
                                          <p:spTgt spid="483337"/>
                                        </p:tgtEl>
                                        <p:attrNameLst>
                                          <p:attrName>ppt_w</p:attrName>
                                        </p:attrNameLst>
                                      </p:cBhvr>
                                      <p:tavLst>
                                        <p:tav tm="0">
                                          <p:val>
                                            <p:fltVal val="0"/>
                                          </p:val>
                                        </p:tav>
                                        <p:tav tm="100000">
                                          <p:val>
                                            <p:strVal val="#ppt_w"/>
                                          </p:val>
                                        </p:tav>
                                      </p:tavLst>
                                    </p:anim>
                                    <p:anim calcmode="lin" valueType="num">
                                      <p:cBhvr>
                                        <p:cTn id="16" dur="1000" fill="hold"/>
                                        <p:tgtEl>
                                          <p:spTgt spid="483337"/>
                                        </p:tgtEl>
                                        <p:attrNameLst>
                                          <p:attrName>ppt_h</p:attrName>
                                        </p:attrNameLst>
                                      </p:cBhvr>
                                      <p:tavLst>
                                        <p:tav tm="0">
                                          <p:val>
                                            <p:fltVal val="0"/>
                                          </p:val>
                                        </p:tav>
                                        <p:tav tm="100000">
                                          <p:val>
                                            <p:strVal val="#ppt_h"/>
                                          </p:val>
                                        </p:tav>
                                      </p:tavLst>
                                    </p:anim>
                                    <p:anim calcmode="lin" valueType="num">
                                      <p:cBhvr>
                                        <p:cTn id="17" dur="1000" fill="hold"/>
                                        <p:tgtEl>
                                          <p:spTgt spid="48333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833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83338"/>
                                        </p:tgtEl>
                                        <p:attrNameLst>
                                          <p:attrName>style.visibility</p:attrName>
                                        </p:attrNameLst>
                                      </p:cBhvr>
                                      <p:to>
                                        <p:strVal val="visible"/>
                                      </p:to>
                                    </p:set>
                                    <p:anim calcmode="lin" valueType="num">
                                      <p:cBhvr>
                                        <p:cTn id="23" dur="1000" fill="hold"/>
                                        <p:tgtEl>
                                          <p:spTgt spid="483338"/>
                                        </p:tgtEl>
                                        <p:attrNameLst>
                                          <p:attrName>ppt_w</p:attrName>
                                        </p:attrNameLst>
                                      </p:cBhvr>
                                      <p:tavLst>
                                        <p:tav tm="0">
                                          <p:val>
                                            <p:fltVal val="0"/>
                                          </p:val>
                                        </p:tav>
                                        <p:tav tm="100000">
                                          <p:val>
                                            <p:strVal val="#ppt_w"/>
                                          </p:val>
                                        </p:tav>
                                      </p:tavLst>
                                    </p:anim>
                                    <p:anim calcmode="lin" valueType="num">
                                      <p:cBhvr>
                                        <p:cTn id="24" dur="1000" fill="hold"/>
                                        <p:tgtEl>
                                          <p:spTgt spid="483338"/>
                                        </p:tgtEl>
                                        <p:attrNameLst>
                                          <p:attrName>ppt_h</p:attrName>
                                        </p:attrNameLst>
                                      </p:cBhvr>
                                      <p:tavLst>
                                        <p:tav tm="0">
                                          <p:val>
                                            <p:fltVal val="0"/>
                                          </p:val>
                                        </p:tav>
                                        <p:tav tm="100000">
                                          <p:val>
                                            <p:strVal val="#ppt_h"/>
                                          </p:val>
                                        </p:tav>
                                      </p:tavLst>
                                    </p:anim>
                                    <p:anim calcmode="lin" valueType="num">
                                      <p:cBhvr>
                                        <p:cTn id="25" dur="1000" fill="hold"/>
                                        <p:tgtEl>
                                          <p:spTgt spid="48333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833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nodeType="clickEffect">
                                  <p:stCondLst>
                                    <p:cond delay="0"/>
                                  </p:stCondLst>
                                  <p:childTnLst>
                                    <p:set>
                                      <p:cBhvr>
                                        <p:cTn id="30" dur="1" fill="hold">
                                          <p:stCondLst>
                                            <p:cond delay="0"/>
                                          </p:stCondLst>
                                        </p:cTn>
                                        <p:tgtEl>
                                          <p:spTgt spid="483335"/>
                                        </p:tgtEl>
                                        <p:attrNameLst>
                                          <p:attrName>style.visibility</p:attrName>
                                        </p:attrNameLst>
                                      </p:cBhvr>
                                      <p:to>
                                        <p:strVal val="visible"/>
                                      </p:to>
                                    </p:set>
                                    <p:anim calcmode="lin" valueType="num">
                                      <p:cBhvr>
                                        <p:cTn id="31" dur="1000" fill="hold"/>
                                        <p:tgtEl>
                                          <p:spTgt spid="483335"/>
                                        </p:tgtEl>
                                        <p:attrNameLst>
                                          <p:attrName>ppt_w</p:attrName>
                                        </p:attrNameLst>
                                      </p:cBhvr>
                                      <p:tavLst>
                                        <p:tav tm="0">
                                          <p:val>
                                            <p:fltVal val="0"/>
                                          </p:val>
                                        </p:tav>
                                        <p:tav tm="100000">
                                          <p:val>
                                            <p:strVal val="#ppt_w"/>
                                          </p:val>
                                        </p:tav>
                                      </p:tavLst>
                                    </p:anim>
                                    <p:anim calcmode="lin" valueType="num">
                                      <p:cBhvr>
                                        <p:cTn id="32" dur="1000" fill="hold"/>
                                        <p:tgtEl>
                                          <p:spTgt spid="483335"/>
                                        </p:tgtEl>
                                        <p:attrNameLst>
                                          <p:attrName>ppt_h</p:attrName>
                                        </p:attrNameLst>
                                      </p:cBhvr>
                                      <p:tavLst>
                                        <p:tav tm="0">
                                          <p:val>
                                            <p:fltVal val="0"/>
                                          </p:val>
                                        </p:tav>
                                        <p:tav tm="100000">
                                          <p:val>
                                            <p:strVal val="#ppt_h"/>
                                          </p:val>
                                        </p:tav>
                                      </p:tavLst>
                                    </p:anim>
                                    <p:anim calcmode="lin" valueType="num">
                                      <p:cBhvr>
                                        <p:cTn id="33" dur="1000" fill="hold"/>
                                        <p:tgtEl>
                                          <p:spTgt spid="483335"/>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83335"/>
                                        </p:tgtEl>
                                        <p:attrNameLst>
                                          <p:attrName>ppt_y</p:attrName>
                                        </p:attrNameLst>
                                      </p:cBhvr>
                                      <p:tavLst>
                                        <p:tav tm="0" fmla="#ppt_y+(sin(-2*pi*(1-$))*-#ppt_x+cos(-2*pi*(1-$))*(1-#ppt_y))*(1-$)">
                                          <p:val>
                                            <p:fltVal val="0"/>
                                          </p:val>
                                        </p:tav>
                                        <p:tav tm="100000">
                                          <p:val>
                                            <p:fltVal val="1"/>
                                          </p:val>
                                        </p:tav>
                                      </p:tavLst>
                                    </p:anim>
                                  </p:childTnLst>
                                </p:cTn>
                              </p:par>
                              <p:par>
                                <p:cTn id="35" presetID="55" presetClass="entr" presetSubtype="0" fill="hold" grpId="0" nodeType="withEffect">
                                  <p:stCondLst>
                                    <p:cond delay="0"/>
                                  </p:stCondLst>
                                  <p:childTnLst>
                                    <p:set>
                                      <p:cBhvr>
                                        <p:cTn id="36" dur="1" fill="hold">
                                          <p:stCondLst>
                                            <p:cond delay="0"/>
                                          </p:stCondLst>
                                        </p:cTn>
                                        <p:tgtEl>
                                          <p:spTgt spid="483341"/>
                                        </p:tgtEl>
                                        <p:attrNameLst>
                                          <p:attrName>style.visibility</p:attrName>
                                        </p:attrNameLst>
                                      </p:cBhvr>
                                      <p:to>
                                        <p:strVal val="visible"/>
                                      </p:to>
                                    </p:set>
                                    <p:anim calcmode="lin" valueType="num">
                                      <p:cBhvr>
                                        <p:cTn id="37" dur="1000" fill="hold"/>
                                        <p:tgtEl>
                                          <p:spTgt spid="483341"/>
                                        </p:tgtEl>
                                        <p:attrNameLst>
                                          <p:attrName>ppt_w</p:attrName>
                                        </p:attrNameLst>
                                      </p:cBhvr>
                                      <p:tavLst>
                                        <p:tav tm="0">
                                          <p:val>
                                            <p:strVal val="#ppt_w*0.70"/>
                                          </p:val>
                                        </p:tav>
                                        <p:tav tm="100000">
                                          <p:val>
                                            <p:strVal val="#ppt_w"/>
                                          </p:val>
                                        </p:tav>
                                      </p:tavLst>
                                    </p:anim>
                                    <p:anim calcmode="lin" valueType="num">
                                      <p:cBhvr>
                                        <p:cTn id="38" dur="1000" fill="hold"/>
                                        <p:tgtEl>
                                          <p:spTgt spid="483341"/>
                                        </p:tgtEl>
                                        <p:attrNameLst>
                                          <p:attrName>ppt_h</p:attrName>
                                        </p:attrNameLst>
                                      </p:cBhvr>
                                      <p:tavLst>
                                        <p:tav tm="0">
                                          <p:val>
                                            <p:strVal val="#ppt_h"/>
                                          </p:val>
                                        </p:tav>
                                        <p:tav tm="100000">
                                          <p:val>
                                            <p:strVal val="#ppt_h"/>
                                          </p:val>
                                        </p:tav>
                                      </p:tavLst>
                                    </p:anim>
                                    <p:animEffect transition="in" filter="fade">
                                      <p:cBhvr>
                                        <p:cTn id="39" dur="1000"/>
                                        <p:tgtEl>
                                          <p:spTgt spid="483341"/>
                                        </p:tgtEl>
                                      </p:cBhvr>
                                    </p:animEffect>
                                  </p:childTnLst>
                                </p:cTn>
                              </p:par>
                            </p:childTnLst>
                          </p:cTn>
                        </p:par>
                      </p:childTnLst>
                    </p:cTn>
                  </p:par>
                  <p:par>
                    <p:cTn id="40" fill="hold">
                      <p:stCondLst>
                        <p:cond delay="indefinite"/>
                      </p:stCondLst>
                      <p:childTnLst>
                        <p:par>
                          <p:cTn id="41" fill="hold">
                            <p:stCondLst>
                              <p:cond delay="0"/>
                            </p:stCondLst>
                            <p:childTnLst>
                              <p:par>
                                <p:cTn id="42" presetID="15" presetClass="entr" presetSubtype="0" fill="hold" grpId="0" nodeType="clickEffect">
                                  <p:stCondLst>
                                    <p:cond delay="0"/>
                                  </p:stCondLst>
                                  <p:childTnLst>
                                    <p:set>
                                      <p:cBhvr>
                                        <p:cTn id="43" dur="1" fill="hold">
                                          <p:stCondLst>
                                            <p:cond delay="0"/>
                                          </p:stCondLst>
                                        </p:cTn>
                                        <p:tgtEl>
                                          <p:spTgt spid="483340"/>
                                        </p:tgtEl>
                                        <p:attrNameLst>
                                          <p:attrName>style.visibility</p:attrName>
                                        </p:attrNameLst>
                                      </p:cBhvr>
                                      <p:to>
                                        <p:strVal val="visible"/>
                                      </p:to>
                                    </p:set>
                                    <p:anim calcmode="lin" valueType="num">
                                      <p:cBhvr>
                                        <p:cTn id="44" dur="1000" fill="hold"/>
                                        <p:tgtEl>
                                          <p:spTgt spid="483340"/>
                                        </p:tgtEl>
                                        <p:attrNameLst>
                                          <p:attrName>ppt_w</p:attrName>
                                        </p:attrNameLst>
                                      </p:cBhvr>
                                      <p:tavLst>
                                        <p:tav tm="0">
                                          <p:val>
                                            <p:fltVal val="0"/>
                                          </p:val>
                                        </p:tav>
                                        <p:tav tm="100000">
                                          <p:val>
                                            <p:strVal val="#ppt_w"/>
                                          </p:val>
                                        </p:tav>
                                      </p:tavLst>
                                    </p:anim>
                                    <p:anim calcmode="lin" valueType="num">
                                      <p:cBhvr>
                                        <p:cTn id="45" dur="1000" fill="hold"/>
                                        <p:tgtEl>
                                          <p:spTgt spid="483340"/>
                                        </p:tgtEl>
                                        <p:attrNameLst>
                                          <p:attrName>ppt_h</p:attrName>
                                        </p:attrNameLst>
                                      </p:cBhvr>
                                      <p:tavLst>
                                        <p:tav tm="0">
                                          <p:val>
                                            <p:fltVal val="0"/>
                                          </p:val>
                                        </p:tav>
                                        <p:tav tm="100000">
                                          <p:val>
                                            <p:strVal val="#ppt_h"/>
                                          </p:val>
                                        </p:tav>
                                      </p:tavLst>
                                    </p:anim>
                                    <p:anim calcmode="lin" valueType="num">
                                      <p:cBhvr>
                                        <p:cTn id="46" dur="1000" fill="hold"/>
                                        <p:tgtEl>
                                          <p:spTgt spid="483340"/>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48334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8" fill="hold">
                      <p:stCondLst>
                        <p:cond delay="indefinite"/>
                      </p:stCondLst>
                      <p:childTnLst>
                        <p:par>
                          <p:cTn id="49" fill="hold">
                            <p:stCondLst>
                              <p:cond delay="0"/>
                            </p:stCondLst>
                            <p:childTnLst>
                              <p:par>
                                <p:cTn id="50" presetID="15" presetClass="entr" presetSubtype="0" fill="hold" nodeType="clickEffect">
                                  <p:stCondLst>
                                    <p:cond delay="0"/>
                                  </p:stCondLst>
                                  <p:childTnLst>
                                    <p:set>
                                      <p:cBhvr>
                                        <p:cTn id="51" dur="1" fill="hold">
                                          <p:stCondLst>
                                            <p:cond delay="0"/>
                                          </p:stCondLst>
                                        </p:cTn>
                                        <p:tgtEl>
                                          <p:spTgt spid="483336"/>
                                        </p:tgtEl>
                                        <p:attrNameLst>
                                          <p:attrName>style.visibility</p:attrName>
                                        </p:attrNameLst>
                                      </p:cBhvr>
                                      <p:to>
                                        <p:strVal val="visible"/>
                                      </p:to>
                                    </p:set>
                                    <p:anim calcmode="lin" valueType="num">
                                      <p:cBhvr>
                                        <p:cTn id="52" dur="1000" fill="hold"/>
                                        <p:tgtEl>
                                          <p:spTgt spid="483336"/>
                                        </p:tgtEl>
                                        <p:attrNameLst>
                                          <p:attrName>ppt_w</p:attrName>
                                        </p:attrNameLst>
                                      </p:cBhvr>
                                      <p:tavLst>
                                        <p:tav tm="0">
                                          <p:val>
                                            <p:fltVal val="0"/>
                                          </p:val>
                                        </p:tav>
                                        <p:tav tm="100000">
                                          <p:val>
                                            <p:strVal val="#ppt_w"/>
                                          </p:val>
                                        </p:tav>
                                      </p:tavLst>
                                    </p:anim>
                                    <p:anim calcmode="lin" valueType="num">
                                      <p:cBhvr>
                                        <p:cTn id="53" dur="1000" fill="hold"/>
                                        <p:tgtEl>
                                          <p:spTgt spid="483336"/>
                                        </p:tgtEl>
                                        <p:attrNameLst>
                                          <p:attrName>ppt_h</p:attrName>
                                        </p:attrNameLst>
                                      </p:cBhvr>
                                      <p:tavLst>
                                        <p:tav tm="0">
                                          <p:val>
                                            <p:fltVal val="0"/>
                                          </p:val>
                                        </p:tav>
                                        <p:tav tm="100000">
                                          <p:val>
                                            <p:strVal val="#ppt_h"/>
                                          </p:val>
                                        </p:tav>
                                      </p:tavLst>
                                    </p:anim>
                                    <p:anim calcmode="lin" valueType="num">
                                      <p:cBhvr>
                                        <p:cTn id="54" dur="1000" fill="hold"/>
                                        <p:tgtEl>
                                          <p:spTgt spid="483336"/>
                                        </p:tgtEl>
                                        <p:attrNameLst>
                                          <p:attrName>ppt_x</p:attrName>
                                        </p:attrNameLst>
                                      </p:cBhvr>
                                      <p:tavLst>
                                        <p:tav tm="0" fmla="#ppt_x+(cos(-2*pi*(1-$))*-#ppt_x-sin(-2*pi*(1-$))*(1-#ppt_y))*(1-$)">
                                          <p:val>
                                            <p:fltVal val="0"/>
                                          </p:val>
                                        </p:tav>
                                        <p:tav tm="100000">
                                          <p:val>
                                            <p:fltVal val="1"/>
                                          </p:val>
                                        </p:tav>
                                      </p:tavLst>
                                    </p:anim>
                                    <p:anim calcmode="lin" valueType="num">
                                      <p:cBhvr>
                                        <p:cTn id="55" dur="1000" fill="hold"/>
                                        <p:tgtEl>
                                          <p:spTgt spid="483336"/>
                                        </p:tgtEl>
                                        <p:attrNameLst>
                                          <p:attrName>ppt_y</p:attrName>
                                        </p:attrNameLst>
                                      </p:cBhvr>
                                      <p:tavLst>
                                        <p:tav tm="0" fmla="#ppt_y+(sin(-2*pi*(1-$))*-#ppt_x+cos(-2*pi*(1-$))*(1-#ppt_y))*(1-$)">
                                          <p:val>
                                            <p:fltVal val="0"/>
                                          </p:val>
                                        </p:tav>
                                        <p:tav tm="100000">
                                          <p:val>
                                            <p:fltVal val="1"/>
                                          </p:val>
                                        </p:tav>
                                      </p:tavLst>
                                    </p:anim>
                                  </p:childTnLst>
                                </p:cTn>
                              </p:par>
                              <p:par>
                                <p:cTn id="56" presetID="55" presetClass="entr" presetSubtype="0" fill="hold" grpId="0" nodeType="withEffect">
                                  <p:stCondLst>
                                    <p:cond delay="0"/>
                                  </p:stCondLst>
                                  <p:childTnLst>
                                    <p:set>
                                      <p:cBhvr>
                                        <p:cTn id="57" dur="1" fill="hold">
                                          <p:stCondLst>
                                            <p:cond delay="0"/>
                                          </p:stCondLst>
                                        </p:cTn>
                                        <p:tgtEl>
                                          <p:spTgt spid="483342"/>
                                        </p:tgtEl>
                                        <p:attrNameLst>
                                          <p:attrName>style.visibility</p:attrName>
                                        </p:attrNameLst>
                                      </p:cBhvr>
                                      <p:to>
                                        <p:strVal val="visible"/>
                                      </p:to>
                                    </p:set>
                                    <p:anim calcmode="lin" valueType="num">
                                      <p:cBhvr>
                                        <p:cTn id="58" dur="1000" fill="hold"/>
                                        <p:tgtEl>
                                          <p:spTgt spid="483342"/>
                                        </p:tgtEl>
                                        <p:attrNameLst>
                                          <p:attrName>ppt_w</p:attrName>
                                        </p:attrNameLst>
                                      </p:cBhvr>
                                      <p:tavLst>
                                        <p:tav tm="0">
                                          <p:val>
                                            <p:strVal val="#ppt_w*0.70"/>
                                          </p:val>
                                        </p:tav>
                                        <p:tav tm="100000">
                                          <p:val>
                                            <p:strVal val="#ppt_w"/>
                                          </p:val>
                                        </p:tav>
                                      </p:tavLst>
                                    </p:anim>
                                    <p:anim calcmode="lin" valueType="num">
                                      <p:cBhvr>
                                        <p:cTn id="59" dur="1000" fill="hold"/>
                                        <p:tgtEl>
                                          <p:spTgt spid="483342"/>
                                        </p:tgtEl>
                                        <p:attrNameLst>
                                          <p:attrName>ppt_h</p:attrName>
                                        </p:attrNameLst>
                                      </p:cBhvr>
                                      <p:tavLst>
                                        <p:tav tm="0">
                                          <p:val>
                                            <p:strVal val="#ppt_h"/>
                                          </p:val>
                                        </p:tav>
                                        <p:tav tm="100000">
                                          <p:val>
                                            <p:strVal val="#ppt_h"/>
                                          </p:val>
                                        </p:tav>
                                      </p:tavLst>
                                    </p:anim>
                                    <p:animEffect transition="in" filter="fade">
                                      <p:cBhvr>
                                        <p:cTn id="60" dur="1000"/>
                                        <p:tgtEl>
                                          <p:spTgt spid="483342"/>
                                        </p:tgtEl>
                                      </p:cBhvr>
                                    </p:animEffect>
                                  </p:childTnLst>
                                </p:cTn>
                              </p:par>
                            </p:childTnLst>
                          </p:cTn>
                        </p:par>
                      </p:childTnLst>
                    </p:cTn>
                  </p:par>
                  <p:par>
                    <p:cTn id="61" fill="hold">
                      <p:stCondLst>
                        <p:cond delay="indefinite"/>
                      </p:stCondLst>
                      <p:childTnLst>
                        <p:par>
                          <p:cTn id="62" fill="hold">
                            <p:stCondLst>
                              <p:cond delay="0"/>
                            </p:stCondLst>
                            <p:childTnLst>
                              <p:par>
                                <p:cTn id="63" presetID="15" presetClass="entr" presetSubtype="0" fill="hold" grpId="0" nodeType="clickEffect">
                                  <p:stCondLst>
                                    <p:cond delay="0"/>
                                  </p:stCondLst>
                                  <p:childTnLst>
                                    <p:set>
                                      <p:cBhvr>
                                        <p:cTn id="64" dur="1" fill="hold">
                                          <p:stCondLst>
                                            <p:cond delay="0"/>
                                          </p:stCondLst>
                                        </p:cTn>
                                        <p:tgtEl>
                                          <p:spTgt spid="483339"/>
                                        </p:tgtEl>
                                        <p:attrNameLst>
                                          <p:attrName>style.visibility</p:attrName>
                                        </p:attrNameLst>
                                      </p:cBhvr>
                                      <p:to>
                                        <p:strVal val="visible"/>
                                      </p:to>
                                    </p:set>
                                    <p:anim calcmode="lin" valueType="num">
                                      <p:cBhvr>
                                        <p:cTn id="65" dur="1000" fill="hold"/>
                                        <p:tgtEl>
                                          <p:spTgt spid="483339"/>
                                        </p:tgtEl>
                                        <p:attrNameLst>
                                          <p:attrName>ppt_w</p:attrName>
                                        </p:attrNameLst>
                                      </p:cBhvr>
                                      <p:tavLst>
                                        <p:tav tm="0">
                                          <p:val>
                                            <p:fltVal val="0"/>
                                          </p:val>
                                        </p:tav>
                                        <p:tav tm="100000">
                                          <p:val>
                                            <p:strVal val="#ppt_w"/>
                                          </p:val>
                                        </p:tav>
                                      </p:tavLst>
                                    </p:anim>
                                    <p:anim calcmode="lin" valueType="num">
                                      <p:cBhvr>
                                        <p:cTn id="66" dur="1000" fill="hold"/>
                                        <p:tgtEl>
                                          <p:spTgt spid="483339"/>
                                        </p:tgtEl>
                                        <p:attrNameLst>
                                          <p:attrName>ppt_h</p:attrName>
                                        </p:attrNameLst>
                                      </p:cBhvr>
                                      <p:tavLst>
                                        <p:tav tm="0">
                                          <p:val>
                                            <p:fltVal val="0"/>
                                          </p:val>
                                        </p:tav>
                                        <p:tav tm="100000">
                                          <p:val>
                                            <p:strVal val="#ppt_h"/>
                                          </p:val>
                                        </p:tav>
                                      </p:tavLst>
                                    </p:anim>
                                    <p:anim calcmode="lin" valueType="num">
                                      <p:cBhvr>
                                        <p:cTn id="67" dur="1000" fill="hold"/>
                                        <p:tgtEl>
                                          <p:spTgt spid="483339"/>
                                        </p:tgtEl>
                                        <p:attrNameLst>
                                          <p:attrName>ppt_x</p:attrName>
                                        </p:attrNameLst>
                                      </p:cBhvr>
                                      <p:tavLst>
                                        <p:tav tm="0" fmla="#ppt_x+(cos(-2*pi*(1-$))*-#ppt_x-sin(-2*pi*(1-$))*(1-#ppt_y))*(1-$)">
                                          <p:val>
                                            <p:fltVal val="0"/>
                                          </p:val>
                                        </p:tav>
                                        <p:tav tm="100000">
                                          <p:val>
                                            <p:fltVal val="1"/>
                                          </p:val>
                                        </p:tav>
                                      </p:tavLst>
                                    </p:anim>
                                    <p:anim calcmode="lin" valueType="num">
                                      <p:cBhvr>
                                        <p:cTn id="68" dur="1000" fill="hold"/>
                                        <p:tgtEl>
                                          <p:spTgt spid="4833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3337" grpId="0"/>
      <p:bldP spid="483338" grpId="0"/>
      <p:bldP spid="483339" grpId="0"/>
      <p:bldP spid="483340" grpId="0"/>
      <p:bldP spid="483341" grpId="0"/>
      <p:bldP spid="48334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title"/>
          </p:nvPr>
        </p:nvSpPr>
        <p:spPr>
          <a:xfrm>
            <a:off x="457200" y="150864"/>
            <a:ext cx="8001000" cy="1143000"/>
          </a:xfrm>
        </p:spPr>
        <p:txBody>
          <a:bodyPr/>
          <a:lstStyle/>
          <a:p>
            <a:pPr eaLnBrk="1" hangingPunct="1">
              <a:defRPr/>
            </a:pPr>
            <a:r>
              <a:rPr lang="en-GB" sz="3200" dirty="0">
                <a:solidFill>
                  <a:schemeClr val="tx1"/>
                </a:solidFill>
                <a:latin typeface="Arial"/>
                <a:cs typeface="Arial"/>
              </a:rPr>
              <a:t>If we are justified by faith alone, then what is the role of works?</a:t>
            </a:r>
            <a:endParaRPr lang="en-US" sz="3200" dirty="0">
              <a:solidFill>
                <a:schemeClr val="tx1"/>
              </a:solidFill>
              <a:latin typeface="Arial"/>
              <a:cs typeface="Arial"/>
            </a:endParaRPr>
          </a:p>
        </p:txBody>
      </p:sp>
      <p:sp>
        <p:nvSpPr>
          <p:cNvPr id="187395" name="Rectangle 3"/>
          <p:cNvSpPr>
            <a:spLocks noGrp="1" noChangeArrowheads="1"/>
          </p:cNvSpPr>
          <p:nvPr>
            <p:ph type="body" sz="half" idx="1"/>
          </p:nvPr>
        </p:nvSpPr>
        <p:spPr>
          <a:xfrm>
            <a:off x="457200" y="2057400"/>
            <a:ext cx="4038600" cy="4114800"/>
          </a:xfrm>
        </p:spPr>
        <p:txBody>
          <a:bodyPr/>
          <a:lstStyle/>
          <a:p>
            <a:pPr eaLnBrk="1" hangingPunct="1">
              <a:buFont typeface="Wingdings" charset="0"/>
              <a:buChar char="Ø"/>
            </a:pPr>
            <a:r>
              <a:rPr lang="en-GB" b="1" dirty="0">
                <a:latin typeface="Arial" charset="0"/>
                <a:cs typeface="Arial" charset="0"/>
              </a:rPr>
              <a:t>Paul addresses one question: How is salvation experienced?</a:t>
            </a:r>
          </a:p>
          <a:p>
            <a:pPr eaLnBrk="1" hangingPunct="1">
              <a:buFont typeface="Wingdings" charset="0"/>
              <a:buNone/>
            </a:pPr>
            <a:endParaRPr lang="en-GB" b="1" dirty="0">
              <a:latin typeface="Arial" charset="0"/>
              <a:cs typeface="Arial" charset="0"/>
            </a:endParaRPr>
          </a:p>
          <a:p>
            <a:pPr eaLnBrk="1" hangingPunct="1">
              <a:buFont typeface="Wingdings" charset="0"/>
              <a:buChar char="Ø"/>
            </a:pPr>
            <a:r>
              <a:rPr lang="en-US" b="1" dirty="0">
                <a:latin typeface="Arial" charset="0"/>
                <a:cs typeface="Arial" charset="0"/>
              </a:rPr>
              <a:t>By faith alone </a:t>
            </a:r>
            <a:br>
              <a:rPr lang="en-US" b="1" dirty="0">
                <a:latin typeface="Arial" charset="0"/>
                <a:cs typeface="Arial" charset="0"/>
              </a:rPr>
            </a:br>
            <a:r>
              <a:rPr lang="en-US" b="1" dirty="0">
                <a:latin typeface="Arial" charset="0"/>
                <a:cs typeface="Arial" charset="0"/>
              </a:rPr>
              <a:t>(Romans 3:28)</a:t>
            </a:r>
          </a:p>
          <a:p>
            <a:pPr eaLnBrk="1" hangingPunct="1">
              <a:buFont typeface="Wingdings" charset="0"/>
              <a:buChar char="Ø"/>
            </a:pPr>
            <a:r>
              <a:rPr lang="en-US" b="1" dirty="0">
                <a:latin typeface="Arial" charset="0"/>
                <a:cs typeface="Arial" charset="0"/>
              </a:rPr>
              <a:t>simple belief</a:t>
            </a:r>
          </a:p>
          <a:p>
            <a:pPr eaLnBrk="1" hangingPunct="1">
              <a:buFont typeface="Wingdings" charset="0"/>
              <a:buChar char="Ø"/>
            </a:pPr>
            <a:endParaRPr lang="en-US" b="1" dirty="0">
              <a:latin typeface="Arial" charset="0"/>
              <a:cs typeface="Arial" charset="0"/>
            </a:endParaRPr>
          </a:p>
        </p:txBody>
      </p:sp>
      <p:sp>
        <p:nvSpPr>
          <p:cNvPr id="187396" name="Rectangle 4"/>
          <p:cNvSpPr>
            <a:spLocks noGrp="1" noChangeArrowheads="1"/>
          </p:cNvSpPr>
          <p:nvPr>
            <p:ph type="body" sz="half" idx="2"/>
          </p:nvPr>
        </p:nvSpPr>
        <p:spPr>
          <a:xfrm>
            <a:off x="4267200" y="2057400"/>
            <a:ext cx="4419600" cy="4114800"/>
          </a:xfrm>
        </p:spPr>
        <p:txBody>
          <a:bodyPr/>
          <a:lstStyle/>
          <a:p>
            <a:pPr eaLnBrk="1" hangingPunct="1">
              <a:buFont typeface="Wingdings" charset="0"/>
              <a:buChar char="Ø"/>
            </a:pPr>
            <a:r>
              <a:rPr lang="en-US" b="1" dirty="0">
                <a:latin typeface="Arial" charset="0"/>
                <a:cs typeface="Arial" charset="0"/>
              </a:rPr>
              <a:t>James answers a different question: How is true and saving faith recognized?</a:t>
            </a:r>
          </a:p>
          <a:p>
            <a:pPr eaLnBrk="1" hangingPunct="1">
              <a:buFont typeface="Wingdings" charset="0"/>
              <a:buChar char="Ø"/>
            </a:pPr>
            <a:endParaRPr lang="en-GB" b="1" i="1" dirty="0">
              <a:latin typeface="Arial" charset="0"/>
              <a:cs typeface="Arial" charset="0"/>
            </a:endParaRPr>
          </a:p>
          <a:p>
            <a:pPr eaLnBrk="1" hangingPunct="1">
              <a:buFont typeface="Wingdings" charset="0"/>
              <a:buChar char="Ø"/>
            </a:pPr>
            <a:r>
              <a:rPr lang="en-GB" b="1" i="1" dirty="0">
                <a:latin typeface="Arial" charset="0"/>
                <a:cs typeface="Arial" charset="0"/>
              </a:rPr>
              <a:t>By faith</a:t>
            </a:r>
            <a:r>
              <a:rPr lang="fr-FR" b="1" i="1" dirty="0">
                <a:latin typeface="Arial" charset="0"/>
                <a:cs typeface="Arial" charset="0"/>
              </a:rPr>
              <a:t>'</a:t>
            </a:r>
            <a:r>
              <a:rPr lang="en-GB" b="1" i="1" dirty="0">
                <a:latin typeface="Arial" charset="0"/>
                <a:cs typeface="Arial" charset="0"/>
              </a:rPr>
              <a:t>s fruits </a:t>
            </a:r>
            <a:br>
              <a:rPr lang="en-GB" b="1" i="1" dirty="0">
                <a:latin typeface="Arial" charset="0"/>
                <a:cs typeface="Arial" charset="0"/>
              </a:rPr>
            </a:br>
            <a:r>
              <a:rPr lang="en-GB" b="1" i="1" dirty="0">
                <a:latin typeface="Arial" charset="0"/>
                <a:cs typeface="Arial" charset="0"/>
              </a:rPr>
              <a:t>(James 2:14-26)</a:t>
            </a:r>
            <a:r>
              <a:rPr lang="en-US" b="1" dirty="0">
                <a:latin typeface="Arial" charset="0"/>
                <a:cs typeface="Arial" charset="0"/>
              </a:rPr>
              <a:t> </a:t>
            </a:r>
          </a:p>
          <a:p>
            <a:pPr eaLnBrk="1" hangingPunct="1">
              <a:buFont typeface="Wingdings" charset="0"/>
              <a:buChar char="Ø"/>
            </a:pPr>
            <a:r>
              <a:rPr lang="en-GB" b="1" i="1" dirty="0">
                <a:latin typeface="Arial" charset="0"/>
                <a:cs typeface="Arial" charset="0"/>
              </a:rPr>
              <a:t>Belief simply shown through works</a:t>
            </a:r>
            <a:endParaRPr lang="en-US" b="1" i="1" dirty="0">
              <a:latin typeface="Arial" charset="0"/>
              <a:cs typeface="Arial" charset="0"/>
            </a:endParaRPr>
          </a:p>
        </p:txBody>
      </p:sp>
    </p:spTree>
    <p:extLst>
      <p:ext uri="{BB962C8B-B14F-4D97-AF65-F5344CB8AC3E}">
        <p14:creationId xmlns:p14="http://schemas.microsoft.com/office/powerpoint/2010/main" val="2320198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7394"/>
                                        </p:tgtEl>
                                        <p:attrNameLst>
                                          <p:attrName>style.visibility</p:attrName>
                                        </p:attrNameLst>
                                      </p:cBhvr>
                                      <p:to>
                                        <p:strVal val="visible"/>
                                      </p:to>
                                    </p:set>
                                    <p:anim calcmode="lin" valueType="num">
                                      <p:cBhvr additive="base">
                                        <p:cTn id="7" dur="500" fill="hold"/>
                                        <p:tgtEl>
                                          <p:spTgt spid="187394"/>
                                        </p:tgtEl>
                                        <p:attrNameLst>
                                          <p:attrName>ppt_x</p:attrName>
                                        </p:attrNameLst>
                                      </p:cBhvr>
                                      <p:tavLst>
                                        <p:tav tm="0">
                                          <p:val>
                                            <p:strVal val="0-#ppt_w/2"/>
                                          </p:val>
                                        </p:tav>
                                        <p:tav tm="100000">
                                          <p:val>
                                            <p:strVal val="#ppt_x"/>
                                          </p:val>
                                        </p:tav>
                                      </p:tavLst>
                                    </p:anim>
                                    <p:anim calcmode="lin" valueType="num">
                                      <p:cBhvr additive="base">
                                        <p:cTn id="8" dur="500" fill="hold"/>
                                        <p:tgtEl>
                                          <p:spTgt spid="1873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87395">
                                            <p:txEl>
                                              <p:pRg st="0" end="0"/>
                                            </p:txEl>
                                          </p:spTgt>
                                        </p:tgtEl>
                                        <p:attrNameLst>
                                          <p:attrName>style.visibility</p:attrName>
                                        </p:attrNameLst>
                                      </p:cBhvr>
                                      <p:to>
                                        <p:strVal val="visible"/>
                                      </p:to>
                                    </p:set>
                                    <p:anim calcmode="lin" valueType="num">
                                      <p:cBhvr additive="base">
                                        <p:cTn id="13" dur="500" fill="hold"/>
                                        <p:tgtEl>
                                          <p:spTgt spid="187395">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8739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87395">
                                            <p:txEl>
                                              <p:pRg st="2" end="2"/>
                                            </p:txEl>
                                          </p:spTgt>
                                        </p:tgtEl>
                                        <p:attrNameLst>
                                          <p:attrName>style.visibility</p:attrName>
                                        </p:attrNameLst>
                                      </p:cBhvr>
                                      <p:to>
                                        <p:strVal val="visible"/>
                                      </p:to>
                                    </p:set>
                                    <p:anim calcmode="lin" valueType="num">
                                      <p:cBhvr additive="base">
                                        <p:cTn id="19" dur="500" fill="hold"/>
                                        <p:tgtEl>
                                          <p:spTgt spid="18739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8739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87395">
                                            <p:txEl>
                                              <p:pRg st="3" end="3"/>
                                            </p:txEl>
                                          </p:spTgt>
                                        </p:tgtEl>
                                        <p:attrNameLst>
                                          <p:attrName>style.visibility</p:attrName>
                                        </p:attrNameLst>
                                      </p:cBhvr>
                                      <p:to>
                                        <p:strVal val="visible"/>
                                      </p:to>
                                    </p:set>
                                    <p:anim calcmode="lin" valueType="num">
                                      <p:cBhvr additive="base">
                                        <p:cTn id="25" dur="500" fill="hold"/>
                                        <p:tgtEl>
                                          <p:spTgt spid="18739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8739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87396">
                                            <p:txEl>
                                              <p:pRg st="0" end="0"/>
                                            </p:txEl>
                                          </p:spTgt>
                                        </p:tgtEl>
                                        <p:attrNameLst>
                                          <p:attrName>style.visibility</p:attrName>
                                        </p:attrNameLst>
                                      </p:cBhvr>
                                      <p:to>
                                        <p:strVal val="visible"/>
                                      </p:to>
                                    </p:set>
                                    <p:animEffect transition="in" filter="blinds(horizontal)">
                                      <p:cBhvr>
                                        <p:cTn id="31" dur="500"/>
                                        <p:tgtEl>
                                          <p:spTgt spid="18739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87396">
                                            <p:txEl>
                                              <p:pRg st="2" end="2"/>
                                            </p:txEl>
                                          </p:spTgt>
                                        </p:tgtEl>
                                        <p:attrNameLst>
                                          <p:attrName>style.visibility</p:attrName>
                                        </p:attrNameLst>
                                      </p:cBhvr>
                                      <p:to>
                                        <p:strVal val="visible"/>
                                      </p:to>
                                    </p:set>
                                    <p:animEffect transition="in" filter="blinds(horizontal)">
                                      <p:cBhvr>
                                        <p:cTn id="36" dur="500"/>
                                        <p:tgtEl>
                                          <p:spTgt spid="187396">
                                            <p:txEl>
                                              <p:pRg st="2" end="2"/>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 presetClass="entr" presetSubtype="10" fill="hold" grpId="0" nodeType="clickEffect">
                                  <p:stCondLst>
                                    <p:cond delay="0"/>
                                  </p:stCondLst>
                                  <p:childTnLst>
                                    <p:set>
                                      <p:cBhvr>
                                        <p:cTn id="40" dur="1" fill="hold">
                                          <p:stCondLst>
                                            <p:cond delay="0"/>
                                          </p:stCondLst>
                                        </p:cTn>
                                        <p:tgtEl>
                                          <p:spTgt spid="187396">
                                            <p:txEl>
                                              <p:pRg st="3" end="3"/>
                                            </p:txEl>
                                          </p:spTgt>
                                        </p:tgtEl>
                                        <p:attrNameLst>
                                          <p:attrName>style.visibility</p:attrName>
                                        </p:attrNameLst>
                                      </p:cBhvr>
                                      <p:to>
                                        <p:strVal val="visible"/>
                                      </p:to>
                                    </p:set>
                                    <p:animEffect transition="in" filter="blinds(horizontal)">
                                      <p:cBhvr>
                                        <p:cTn id="41" dur="500"/>
                                        <p:tgtEl>
                                          <p:spTgt spid="18739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4" grpId="0" autoUpdateAnimBg="0"/>
      <p:bldP spid="187395" grpId="0" build="p" autoUpdateAnimBg="0"/>
      <p:bldP spid="187396"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title"/>
          </p:nvPr>
        </p:nvSpPr>
        <p:spPr/>
        <p:txBody>
          <a:bodyPr/>
          <a:lstStyle/>
          <a:p>
            <a:pPr eaLnBrk="1" hangingPunct="1">
              <a:defRPr/>
            </a:pPr>
            <a:r>
              <a:rPr lang="en-GB" b="0">
                <a:solidFill>
                  <a:srgbClr val="FFFFFF"/>
                </a:solidFill>
                <a:latin typeface="Arial" charset="0"/>
                <a:cs typeface="Arial" charset="0"/>
              </a:rPr>
              <a:t>Romans Versus James</a:t>
            </a:r>
            <a:endParaRPr lang="en-US">
              <a:solidFill>
                <a:srgbClr val="FFFFFF"/>
              </a:solidFill>
              <a:latin typeface="Arial" charset="0"/>
              <a:cs typeface="Arial" charset="0"/>
            </a:endParaRPr>
          </a:p>
        </p:txBody>
      </p:sp>
      <p:grpSp>
        <p:nvGrpSpPr>
          <p:cNvPr id="2" name="Group 3"/>
          <p:cNvGrpSpPr>
            <a:grpSpLocks/>
          </p:cNvGrpSpPr>
          <p:nvPr/>
        </p:nvGrpSpPr>
        <p:grpSpPr bwMode="auto">
          <a:xfrm>
            <a:off x="0" y="1676400"/>
            <a:ext cx="9144000" cy="5181600"/>
            <a:chOff x="-3" y="-3"/>
            <a:chExt cx="5765" cy="2827"/>
          </a:xfrm>
        </p:grpSpPr>
        <p:grpSp>
          <p:nvGrpSpPr>
            <p:cNvPr id="642052" name="Group 4"/>
            <p:cNvGrpSpPr>
              <a:grpSpLocks/>
            </p:cNvGrpSpPr>
            <p:nvPr/>
          </p:nvGrpSpPr>
          <p:grpSpPr bwMode="auto">
            <a:xfrm>
              <a:off x="0" y="0"/>
              <a:ext cx="5759" cy="2821"/>
              <a:chOff x="0" y="0"/>
              <a:chExt cx="5759" cy="2821"/>
            </a:xfrm>
          </p:grpSpPr>
          <p:grpSp>
            <p:nvGrpSpPr>
              <p:cNvPr id="642054" name="Group 5"/>
              <p:cNvGrpSpPr>
                <a:grpSpLocks/>
              </p:cNvGrpSpPr>
              <p:nvPr/>
            </p:nvGrpSpPr>
            <p:grpSpPr bwMode="auto">
              <a:xfrm>
                <a:off x="0" y="0"/>
                <a:ext cx="1919" cy="403"/>
                <a:chOff x="0" y="0"/>
                <a:chExt cx="1919" cy="403"/>
              </a:xfrm>
            </p:grpSpPr>
            <p:sp>
              <p:nvSpPr>
                <p:cNvPr id="642115" name="Rectangle 6"/>
                <p:cNvSpPr>
                  <a:spLocks noChangeArrowheads="1"/>
                </p:cNvSpPr>
                <p:nvPr/>
              </p:nvSpPr>
              <p:spPr bwMode="auto">
                <a:xfrm>
                  <a:off x="43" y="0"/>
                  <a:ext cx="1833"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Book</a:t>
                  </a:r>
                  <a:endParaRPr kumimoji="1" lang="en-GB" sz="240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116" name="Rectangle 7"/>
                <p:cNvSpPr>
                  <a:spLocks noChangeArrowheads="1"/>
                </p:cNvSpPr>
                <p:nvPr/>
              </p:nvSpPr>
              <p:spPr bwMode="auto">
                <a:xfrm>
                  <a:off x="0" y="0"/>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5" name="Group 8"/>
              <p:cNvGrpSpPr>
                <a:grpSpLocks/>
              </p:cNvGrpSpPr>
              <p:nvPr/>
            </p:nvGrpSpPr>
            <p:grpSpPr bwMode="auto">
              <a:xfrm>
                <a:off x="1919" y="0"/>
                <a:ext cx="1920" cy="403"/>
                <a:chOff x="1919" y="0"/>
                <a:chExt cx="1920" cy="403"/>
              </a:xfrm>
            </p:grpSpPr>
            <p:sp>
              <p:nvSpPr>
                <p:cNvPr id="642113" name="Rectangle 9"/>
                <p:cNvSpPr>
                  <a:spLocks noChangeArrowheads="1"/>
                </p:cNvSpPr>
                <p:nvPr/>
              </p:nvSpPr>
              <p:spPr bwMode="auto">
                <a:xfrm>
                  <a:off x="1962" y="0"/>
                  <a:ext cx="1834"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Romans</a:t>
                  </a:r>
                  <a:endParaRPr kumimoji="1" lang="en-GB" sz="240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114" name="Rectangle 10"/>
                <p:cNvSpPr>
                  <a:spLocks noChangeArrowheads="1"/>
                </p:cNvSpPr>
                <p:nvPr/>
              </p:nvSpPr>
              <p:spPr bwMode="auto">
                <a:xfrm>
                  <a:off x="191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6" name="Group 11"/>
              <p:cNvGrpSpPr>
                <a:grpSpLocks/>
              </p:cNvGrpSpPr>
              <p:nvPr/>
            </p:nvGrpSpPr>
            <p:grpSpPr bwMode="auto">
              <a:xfrm>
                <a:off x="3839" y="0"/>
                <a:ext cx="1920" cy="403"/>
                <a:chOff x="3839" y="0"/>
                <a:chExt cx="1920" cy="403"/>
              </a:xfrm>
            </p:grpSpPr>
            <p:sp>
              <p:nvSpPr>
                <p:cNvPr id="642111" name="Rectangle 12"/>
                <p:cNvSpPr>
                  <a:spLocks noChangeArrowheads="1"/>
                </p:cNvSpPr>
                <p:nvPr/>
              </p:nvSpPr>
              <p:spPr bwMode="auto">
                <a:xfrm>
                  <a:off x="3882" y="0"/>
                  <a:ext cx="1834" cy="403"/>
                </a:xfrm>
                <a:prstGeom prst="rect">
                  <a:avLst/>
                </a:prstGeom>
                <a:solidFill>
                  <a:srgbClr val="800000"/>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James</a:t>
                  </a:r>
                  <a:endParaRPr kumimoji="1" lang="en-GB" sz="2400">
                    <a:solidFill>
                      <a:srgbClr val="FFFFFF"/>
                    </a:solidFill>
                    <a:latin typeface="Arial" charset="0"/>
                    <a:ea typeface="ＭＳ Ｐゴシック" charset="0"/>
                    <a:cs typeface="Times New Roman" charset="0"/>
                  </a:endParaRP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112" name="Rectangle 13"/>
                <p:cNvSpPr>
                  <a:spLocks noChangeArrowheads="1"/>
                </p:cNvSpPr>
                <p:nvPr/>
              </p:nvSpPr>
              <p:spPr bwMode="auto">
                <a:xfrm>
                  <a:off x="3839" y="0"/>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7" name="Group 14"/>
              <p:cNvGrpSpPr>
                <a:grpSpLocks/>
              </p:cNvGrpSpPr>
              <p:nvPr/>
            </p:nvGrpSpPr>
            <p:grpSpPr bwMode="auto">
              <a:xfrm>
                <a:off x="0" y="403"/>
                <a:ext cx="1919" cy="403"/>
                <a:chOff x="0" y="403"/>
                <a:chExt cx="1919" cy="403"/>
              </a:xfrm>
            </p:grpSpPr>
            <p:sp>
              <p:nvSpPr>
                <p:cNvPr id="642109" name="Rectangle 15"/>
                <p:cNvSpPr>
                  <a:spLocks noChangeArrowheads="1"/>
                </p:cNvSpPr>
                <p:nvPr/>
              </p:nvSpPr>
              <p:spPr bwMode="auto">
                <a:xfrm>
                  <a:off x="43" y="403"/>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Author</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10" name="Rectangle 16"/>
                <p:cNvSpPr>
                  <a:spLocks noChangeArrowheads="1"/>
                </p:cNvSpPr>
                <p:nvPr/>
              </p:nvSpPr>
              <p:spPr bwMode="auto">
                <a:xfrm>
                  <a:off x="0" y="403"/>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8" name="Group 17"/>
              <p:cNvGrpSpPr>
                <a:grpSpLocks/>
              </p:cNvGrpSpPr>
              <p:nvPr/>
            </p:nvGrpSpPr>
            <p:grpSpPr bwMode="auto">
              <a:xfrm>
                <a:off x="1919" y="403"/>
                <a:ext cx="1920" cy="403"/>
                <a:chOff x="1919" y="403"/>
                <a:chExt cx="1920" cy="403"/>
              </a:xfrm>
            </p:grpSpPr>
            <p:sp>
              <p:nvSpPr>
                <p:cNvPr id="642107" name="Rectangle 18"/>
                <p:cNvSpPr>
                  <a:spLocks noChangeArrowheads="1"/>
                </p:cNvSpPr>
                <p:nvPr/>
              </p:nvSpPr>
              <p:spPr bwMode="auto">
                <a:xfrm>
                  <a:off x="196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Paul</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8" name="Rectangle 19"/>
                <p:cNvSpPr>
                  <a:spLocks noChangeArrowheads="1"/>
                </p:cNvSpPr>
                <p:nvPr/>
              </p:nvSpPr>
              <p:spPr bwMode="auto">
                <a:xfrm>
                  <a:off x="191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59" name="Group 20"/>
              <p:cNvGrpSpPr>
                <a:grpSpLocks/>
              </p:cNvGrpSpPr>
              <p:nvPr/>
            </p:nvGrpSpPr>
            <p:grpSpPr bwMode="auto">
              <a:xfrm>
                <a:off x="3839" y="403"/>
                <a:ext cx="1920" cy="403"/>
                <a:chOff x="3839" y="403"/>
                <a:chExt cx="1920" cy="403"/>
              </a:xfrm>
            </p:grpSpPr>
            <p:sp>
              <p:nvSpPr>
                <p:cNvPr id="642105" name="Rectangle 21"/>
                <p:cNvSpPr>
                  <a:spLocks noChangeArrowheads="1"/>
                </p:cNvSpPr>
                <p:nvPr/>
              </p:nvSpPr>
              <p:spPr bwMode="auto">
                <a:xfrm>
                  <a:off x="3882" y="403"/>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James</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6" name="Rectangle 22"/>
                <p:cNvSpPr>
                  <a:spLocks noChangeArrowheads="1"/>
                </p:cNvSpPr>
                <p:nvPr/>
              </p:nvSpPr>
              <p:spPr bwMode="auto">
                <a:xfrm>
                  <a:off x="3839" y="403"/>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0" name="Group 23"/>
              <p:cNvGrpSpPr>
                <a:grpSpLocks/>
              </p:cNvGrpSpPr>
              <p:nvPr/>
            </p:nvGrpSpPr>
            <p:grpSpPr bwMode="auto">
              <a:xfrm>
                <a:off x="0" y="806"/>
                <a:ext cx="1919" cy="403"/>
                <a:chOff x="0" y="806"/>
                <a:chExt cx="1919" cy="403"/>
              </a:xfrm>
            </p:grpSpPr>
            <p:sp>
              <p:nvSpPr>
                <p:cNvPr id="642103" name="Rectangle 24"/>
                <p:cNvSpPr>
                  <a:spLocks noChangeArrowheads="1"/>
                </p:cNvSpPr>
                <p:nvPr/>
              </p:nvSpPr>
              <p:spPr bwMode="auto">
                <a:xfrm>
                  <a:off x="43" y="806"/>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Date</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4" name="Rectangle 25"/>
                <p:cNvSpPr>
                  <a:spLocks noChangeArrowheads="1"/>
                </p:cNvSpPr>
                <p:nvPr/>
              </p:nvSpPr>
              <p:spPr bwMode="auto">
                <a:xfrm>
                  <a:off x="0" y="806"/>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1" name="Group 26"/>
              <p:cNvGrpSpPr>
                <a:grpSpLocks/>
              </p:cNvGrpSpPr>
              <p:nvPr/>
            </p:nvGrpSpPr>
            <p:grpSpPr bwMode="auto">
              <a:xfrm>
                <a:off x="1919" y="806"/>
                <a:ext cx="1920" cy="403"/>
                <a:chOff x="1919" y="806"/>
                <a:chExt cx="1920" cy="403"/>
              </a:xfrm>
            </p:grpSpPr>
            <p:sp>
              <p:nvSpPr>
                <p:cNvPr id="642101" name="Rectangle 27"/>
                <p:cNvSpPr>
                  <a:spLocks noChangeArrowheads="1"/>
                </p:cNvSpPr>
                <p:nvPr/>
              </p:nvSpPr>
              <p:spPr bwMode="auto">
                <a:xfrm>
                  <a:off x="196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A.D. 56</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2" name="Rectangle 28"/>
                <p:cNvSpPr>
                  <a:spLocks noChangeArrowheads="1"/>
                </p:cNvSpPr>
                <p:nvPr/>
              </p:nvSpPr>
              <p:spPr bwMode="auto">
                <a:xfrm>
                  <a:off x="191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2" name="Group 29"/>
              <p:cNvGrpSpPr>
                <a:grpSpLocks/>
              </p:cNvGrpSpPr>
              <p:nvPr/>
            </p:nvGrpSpPr>
            <p:grpSpPr bwMode="auto">
              <a:xfrm>
                <a:off x="3839" y="806"/>
                <a:ext cx="1920" cy="403"/>
                <a:chOff x="3839" y="806"/>
                <a:chExt cx="1920" cy="403"/>
              </a:xfrm>
            </p:grpSpPr>
            <p:sp>
              <p:nvSpPr>
                <p:cNvPr id="642099" name="Rectangle 30"/>
                <p:cNvSpPr>
                  <a:spLocks noChangeArrowheads="1"/>
                </p:cNvSpPr>
                <p:nvPr/>
              </p:nvSpPr>
              <p:spPr bwMode="auto">
                <a:xfrm>
                  <a:off x="3882" y="806"/>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A.D. 44-48</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100" name="Rectangle 31"/>
                <p:cNvSpPr>
                  <a:spLocks noChangeArrowheads="1"/>
                </p:cNvSpPr>
                <p:nvPr/>
              </p:nvSpPr>
              <p:spPr bwMode="auto">
                <a:xfrm>
                  <a:off x="3839" y="806"/>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3" name="Group 32"/>
              <p:cNvGrpSpPr>
                <a:grpSpLocks/>
              </p:cNvGrpSpPr>
              <p:nvPr/>
            </p:nvGrpSpPr>
            <p:grpSpPr bwMode="auto">
              <a:xfrm>
                <a:off x="0" y="1209"/>
                <a:ext cx="1919" cy="403"/>
                <a:chOff x="0" y="1209"/>
                <a:chExt cx="1919" cy="403"/>
              </a:xfrm>
            </p:grpSpPr>
            <p:sp>
              <p:nvSpPr>
                <p:cNvPr id="642097" name="Rectangle 33"/>
                <p:cNvSpPr>
                  <a:spLocks noChangeArrowheads="1"/>
                </p:cNvSpPr>
                <p:nvPr/>
              </p:nvSpPr>
              <p:spPr bwMode="auto">
                <a:xfrm>
                  <a:off x="43" y="1209"/>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Justification is a</a:t>
                  </a:r>
                  <a:r>
                    <a:rPr kumimoji="1" lang="en-GB" sz="1200">
                      <a:solidFill>
                        <a:srgbClr val="FFFFFF"/>
                      </a:solidFill>
                      <a:latin typeface="Arial" charset="0"/>
                      <a:ea typeface="ＭＳ Ｐゴシック" charset="0"/>
                      <a:cs typeface="Times New Roman" charset="0"/>
                    </a:rPr>
                    <a:t> </a:t>
                  </a: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098" name="Rectangle 34"/>
                <p:cNvSpPr>
                  <a:spLocks noChangeArrowheads="1"/>
                </p:cNvSpPr>
                <p:nvPr/>
              </p:nvSpPr>
              <p:spPr bwMode="auto">
                <a:xfrm>
                  <a:off x="0" y="1209"/>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4" name="Group 35"/>
              <p:cNvGrpSpPr>
                <a:grpSpLocks/>
              </p:cNvGrpSpPr>
              <p:nvPr/>
            </p:nvGrpSpPr>
            <p:grpSpPr bwMode="auto">
              <a:xfrm>
                <a:off x="1919" y="1209"/>
                <a:ext cx="1920" cy="403"/>
                <a:chOff x="1919" y="1209"/>
                <a:chExt cx="1920" cy="403"/>
              </a:xfrm>
            </p:grpSpPr>
            <p:sp>
              <p:nvSpPr>
                <p:cNvPr id="642095" name="Rectangle 36"/>
                <p:cNvSpPr>
                  <a:spLocks noChangeArrowheads="1"/>
                </p:cNvSpPr>
                <p:nvPr/>
              </p:nvSpPr>
              <p:spPr bwMode="auto">
                <a:xfrm>
                  <a:off x="196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technical term</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96" name="Rectangle 37"/>
                <p:cNvSpPr>
                  <a:spLocks noChangeArrowheads="1"/>
                </p:cNvSpPr>
                <p:nvPr/>
              </p:nvSpPr>
              <p:spPr bwMode="auto">
                <a:xfrm>
                  <a:off x="191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5" name="Group 38"/>
              <p:cNvGrpSpPr>
                <a:grpSpLocks/>
              </p:cNvGrpSpPr>
              <p:nvPr/>
            </p:nvGrpSpPr>
            <p:grpSpPr bwMode="auto">
              <a:xfrm>
                <a:off x="3839" y="1209"/>
                <a:ext cx="1920" cy="403"/>
                <a:chOff x="3839" y="1209"/>
                <a:chExt cx="1920" cy="403"/>
              </a:xfrm>
            </p:grpSpPr>
            <p:sp>
              <p:nvSpPr>
                <p:cNvPr id="642093" name="Rectangle 39"/>
                <p:cNvSpPr>
                  <a:spLocks noChangeArrowheads="1"/>
                </p:cNvSpPr>
                <p:nvPr/>
              </p:nvSpPr>
              <p:spPr bwMode="auto">
                <a:xfrm>
                  <a:off x="3882" y="1209"/>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non-technical term</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94" name="Rectangle 40"/>
                <p:cNvSpPr>
                  <a:spLocks noChangeArrowheads="1"/>
                </p:cNvSpPr>
                <p:nvPr/>
              </p:nvSpPr>
              <p:spPr bwMode="auto">
                <a:xfrm>
                  <a:off x="3839" y="1209"/>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6" name="Group 41"/>
              <p:cNvGrpSpPr>
                <a:grpSpLocks/>
              </p:cNvGrpSpPr>
              <p:nvPr/>
            </p:nvGrpSpPr>
            <p:grpSpPr bwMode="auto">
              <a:xfrm>
                <a:off x="0" y="1612"/>
                <a:ext cx="1919" cy="403"/>
                <a:chOff x="0" y="1612"/>
                <a:chExt cx="1919" cy="403"/>
              </a:xfrm>
            </p:grpSpPr>
            <p:sp>
              <p:nvSpPr>
                <p:cNvPr id="642091" name="Rectangle 42"/>
                <p:cNvSpPr>
                  <a:spLocks noChangeArrowheads="1"/>
                </p:cNvSpPr>
                <p:nvPr/>
              </p:nvSpPr>
              <p:spPr bwMode="auto">
                <a:xfrm>
                  <a:off x="43" y="1612"/>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Justification is before</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92" name="Rectangle 43"/>
                <p:cNvSpPr>
                  <a:spLocks noChangeArrowheads="1"/>
                </p:cNvSpPr>
                <p:nvPr/>
              </p:nvSpPr>
              <p:spPr bwMode="auto">
                <a:xfrm>
                  <a:off x="0" y="1612"/>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7" name="Group 44"/>
              <p:cNvGrpSpPr>
                <a:grpSpLocks/>
              </p:cNvGrpSpPr>
              <p:nvPr/>
            </p:nvGrpSpPr>
            <p:grpSpPr bwMode="auto">
              <a:xfrm>
                <a:off x="1919" y="1612"/>
                <a:ext cx="1920" cy="403"/>
                <a:chOff x="1919" y="1612"/>
                <a:chExt cx="1920" cy="403"/>
              </a:xfrm>
            </p:grpSpPr>
            <p:sp>
              <p:nvSpPr>
                <p:cNvPr id="642089" name="Rectangle 45"/>
                <p:cNvSpPr>
                  <a:spLocks noChangeArrowheads="1"/>
                </p:cNvSpPr>
                <p:nvPr/>
              </p:nvSpPr>
              <p:spPr bwMode="auto">
                <a:xfrm>
                  <a:off x="196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God (vertical)</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90" name="Rectangle 46"/>
                <p:cNvSpPr>
                  <a:spLocks noChangeArrowheads="1"/>
                </p:cNvSpPr>
                <p:nvPr/>
              </p:nvSpPr>
              <p:spPr bwMode="auto">
                <a:xfrm>
                  <a:off x="191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8" name="Group 47"/>
              <p:cNvGrpSpPr>
                <a:grpSpLocks/>
              </p:cNvGrpSpPr>
              <p:nvPr/>
            </p:nvGrpSpPr>
            <p:grpSpPr bwMode="auto">
              <a:xfrm>
                <a:off x="3839" y="1612"/>
                <a:ext cx="1920" cy="403"/>
                <a:chOff x="3839" y="1612"/>
                <a:chExt cx="1920" cy="403"/>
              </a:xfrm>
            </p:grpSpPr>
            <p:sp>
              <p:nvSpPr>
                <p:cNvPr id="642087" name="Rectangle 48"/>
                <p:cNvSpPr>
                  <a:spLocks noChangeArrowheads="1"/>
                </p:cNvSpPr>
                <p:nvPr/>
              </p:nvSpPr>
              <p:spPr bwMode="auto">
                <a:xfrm>
                  <a:off x="3882" y="1612"/>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Man (horizontal)</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88" name="Rectangle 49"/>
                <p:cNvSpPr>
                  <a:spLocks noChangeArrowheads="1"/>
                </p:cNvSpPr>
                <p:nvPr/>
              </p:nvSpPr>
              <p:spPr bwMode="auto">
                <a:xfrm>
                  <a:off x="3839" y="1612"/>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69" name="Group 50"/>
              <p:cNvGrpSpPr>
                <a:grpSpLocks/>
              </p:cNvGrpSpPr>
              <p:nvPr/>
            </p:nvGrpSpPr>
            <p:grpSpPr bwMode="auto">
              <a:xfrm>
                <a:off x="0" y="2015"/>
                <a:ext cx="1919" cy="403"/>
                <a:chOff x="0" y="2015"/>
                <a:chExt cx="1919" cy="403"/>
              </a:xfrm>
            </p:grpSpPr>
            <p:sp>
              <p:nvSpPr>
                <p:cNvPr id="642085" name="Rectangle 51"/>
                <p:cNvSpPr>
                  <a:spLocks noChangeArrowheads="1"/>
                </p:cNvSpPr>
                <p:nvPr/>
              </p:nvSpPr>
              <p:spPr bwMode="auto">
                <a:xfrm>
                  <a:off x="43" y="2015"/>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The faith is</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86" name="Rectangle 52"/>
                <p:cNvSpPr>
                  <a:spLocks noChangeArrowheads="1"/>
                </p:cNvSpPr>
                <p:nvPr/>
              </p:nvSpPr>
              <p:spPr bwMode="auto">
                <a:xfrm>
                  <a:off x="0" y="2015"/>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0" name="Group 53"/>
              <p:cNvGrpSpPr>
                <a:grpSpLocks/>
              </p:cNvGrpSpPr>
              <p:nvPr/>
            </p:nvGrpSpPr>
            <p:grpSpPr bwMode="auto">
              <a:xfrm>
                <a:off x="1919" y="2015"/>
                <a:ext cx="1920" cy="403"/>
                <a:chOff x="1919" y="2015"/>
                <a:chExt cx="1920" cy="403"/>
              </a:xfrm>
            </p:grpSpPr>
            <p:sp>
              <p:nvSpPr>
                <p:cNvPr id="642083" name="Rectangle 54"/>
                <p:cNvSpPr>
                  <a:spLocks noChangeArrowheads="1"/>
                </p:cNvSpPr>
                <p:nvPr/>
              </p:nvSpPr>
              <p:spPr bwMode="auto">
                <a:xfrm>
                  <a:off x="196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at beginning of salvation</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84" name="Rectangle 55"/>
                <p:cNvSpPr>
                  <a:spLocks noChangeArrowheads="1"/>
                </p:cNvSpPr>
                <p:nvPr/>
              </p:nvSpPr>
              <p:spPr bwMode="auto">
                <a:xfrm>
                  <a:off x="191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1" name="Group 56"/>
              <p:cNvGrpSpPr>
                <a:grpSpLocks/>
              </p:cNvGrpSpPr>
              <p:nvPr/>
            </p:nvGrpSpPr>
            <p:grpSpPr bwMode="auto">
              <a:xfrm>
                <a:off x="3839" y="2015"/>
                <a:ext cx="1920" cy="403"/>
                <a:chOff x="3839" y="2015"/>
                <a:chExt cx="1920" cy="403"/>
              </a:xfrm>
            </p:grpSpPr>
            <p:sp>
              <p:nvSpPr>
                <p:cNvPr id="642081" name="Rectangle 57"/>
                <p:cNvSpPr>
                  <a:spLocks noChangeArrowheads="1"/>
                </p:cNvSpPr>
                <p:nvPr/>
              </p:nvSpPr>
              <p:spPr bwMode="auto">
                <a:xfrm>
                  <a:off x="3882" y="2015"/>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after salvation</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82" name="Rectangle 58"/>
                <p:cNvSpPr>
                  <a:spLocks noChangeArrowheads="1"/>
                </p:cNvSpPr>
                <p:nvPr/>
              </p:nvSpPr>
              <p:spPr bwMode="auto">
                <a:xfrm>
                  <a:off x="3839" y="2015"/>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2" name="Group 59"/>
              <p:cNvGrpSpPr>
                <a:grpSpLocks/>
              </p:cNvGrpSpPr>
              <p:nvPr/>
            </p:nvGrpSpPr>
            <p:grpSpPr bwMode="auto">
              <a:xfrm>
                <a:off x="0" y="2418"/>
                <a:ext cx="1919" cy="403"/>
                <a:chOff x="0" y="2418"/>
                <a:chExt cx="1919" cy="403"/>
              </a:xfrm>
            </p:grpSpPr>
            <p:sp>
              <p:nvSpPr>
                <p:cNvPr id="642079" name="Rectangle 60"/>
                <p:cNvSpPr>
                  <a:spLocks noChangeArrowheads="1"/>
                </p:cNvSpPr>
                <p:nvPr/>
              </p:nvSpPr>
              <p:spPr bwMode="auto">
                <a:xfrm>
                  <a:off x="43" y="2418"/>
                  <a:ext cx="183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Emphasis is upon</a:t>
                  </a: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080" name="Rectangle 61"/>
                <p:cNvSpPr>
                  <a:spLocks noChangeArrowheads="1"/>
                </p:cNvSpPr>
                <p:nvPr/>
              </p:nvSpPr>
              <p:spPr bwMode="auto">
                <a:xfrm>
                  <a:off x="0" y="2418"/>
                  <a:ext cx="1919"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3" name="Group 62"/>
              <p:cNvGrpSpPr>
                <a:grpSpLocks/>
              </p:cNvGrpSpPr>
              <p:nvPr/>
            </p:nvGrpSpPr>
            <p:grpSpPr bwMode="auto">
              <a:xfrm>
                <a:off x="1919" y="2418"/>
                <a:ext cx="1920" cy="403"/>
                <a:chOff x="1919" y="2418"/>
                <a:chExt cx="1920" cy="403"/>
              </a:xfrm>
            </p:grpSpPr>
            <p:sp>
              <p:nvSpPr>
                <p:cNvPr id="642077" name="Rectangle 63"/>
                <p:cNvSpPr>
                  <a:spLocks noChangeArrowheads="1"/>
                </p:cNvSpPr>
                <p:nvPr/>
              </p:nvSpPr>
              <p:spPr bwMode="auto">
                <a:xfrm>
                  <a:off x="196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faith</a:t>
                  </a:r>
                </a:p>
                <a:p>
                  <a:pPr defTabSz="914400" eaLnBrk="0" fontAlgn="base" hangingPunct="0">
                    <a:spcBef>
                      <a:spcPct val="0"/>
                    </a:spcBef>
                    <a:spcAft>
                      <a:spcPct val="0"/>
                    </a:spcAft>
                  </a:pPr>
                  <a:endParaRPr kumimoji="1" lang="en-GB" sz="2400" b="1">
                    <a:solidFill>
                      <a:srgbClr val="FFFFFF"/>
                    </a:solidFill>
                    <a:latin typeface="Arial" charset="0"/>
                    <a:ea typeface="ＭＳ Ｐゴシック" charset="0"/>
                    <a:cs typeface="Arial" charset="0"/>
                  </a:endParaRPr>
                </a:p>
              </p:txBody>
            </p:sp>
            <p:sp>
              <p:nvSpPr>
                <p:cNvPr id="642078" name="Rectangle 64"/>
                <p:cNvSpPr>
                  <a:spLocks noChangeArrowheads="1"/>
                </p:cNvSpPr>
                <p:nvPr/>
              </p:nvSpPr>
              <p:spPr bwMode="auto">
                <a:xfrm>
                  <a:off x="191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nvGrpSpPr>
              <p:cNvPr id="642074" name="Group 65"/>
              <p:cNvGrpSpPr>
                <a:grpSpLocks/>
              </p:cNvGrpSpPr>
              <p:nvPr/>
            </p:nvGrpSpPr>
            <p:grpSpPr bwMode="auto">
              <a:xfrm>
                <a:off x="3839" y="2418"/>
                <a:ext cx="1920" cy="403"/>
                <a:chOff x="3839" y="2418"/>
                <a:chExt cx="1920" cy="403"/>
              </a:xfrm>
            </p:grpSpPr>
            <p:sp>
              <p:nvSpPr>
                <p:cNvPr id="642075" name="Rectangle 66"/>
                <p:cNvSpPr>
                  <a:spLocks noChangeArrowheads="1"/>
                </p:cNvSpPr>
                <p:nvPr/>
              </p:nvSpPr>
              <p:spPr bwMode="auto">
                <a:xfrm>
                  <a:off x="3882" y="2418"/>
                  <a:ext cx="183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b="1">
                      <a:solidFill>
                        <a:srgbClr val="FFFFFF"/>
                      </a:solidFill>
                      <a:latin typeface="Arial" charset="0"/>
                      <a:ea typeface="ＭＳ Ｐゴシック" charset="0"/>
                      <a:cs typeface="Times New Roman" charset="0"/>
                    </a:rPr>
                    <a:t>works</a:t>
                  </a:r>
                </a:p>
                <a:p>
                  <a:pPr defTabSz="914400" eaLnBrk="0" fontAlgn="base" hangingPunct="0">
                    <a:spcBef>
                      <a:spcPct val="0"/>
                    </a:spcBef>
                    <a:spcAft>
                      <a:spcPct val="0"/>
                    </a:spcAft>
                  </a:pPr>
                  <a:endParaRPr kumimoji="1" lang="en-GB" sz="2400">
                    <a:solidFill>
                      <a:srgbClr val="FFFFFF"/>
                    </a:solidFill>
                    <a:latin typeface="Arial" charset="0"/>
                    <a:ea typeface="ＭＳ Ｐゴシック" charset="0"/>
                    <a:cs typeface="Arial" charset="0"/>
                  </a:endParaRPr>
                </a:p>
              </p:txBody>
            </p:sp>
            <p:sp>
              <p:nvSpPr>
                <p:cNvPr id="642076" name="Rectangle 67"/>
                <p:cNvSpPr>
                  <a:spLocks noChangeArrowheads="1"/>
                </p:cNvSpPr>
                <p:nvPr/>
              </p:nvSpPr>
              <p:spPr bwMode="auto">
                <a:xfrm>
                  <a:off x="3839" y="2418"/>
                  <a:ext cx="1920" cy="40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grpSp>
        <p:sp>
          <p:nvSpPr>
            <p:cNvPr id="642053" name="Rectangle 68"/>
            <p:cNvSpPr>
              <a:spLocks noChangeArrowheads="1"/>
            </p:cNvSpPr>
            <p:nvPr/>
          </p:nvSpPr>
          <p:spPr bwMode="auto">
            <a:xfrm>
              <a:off x="-3" y="-3"/>
              <a:ext cx="5765" cy="2827"/>
            </a:xfrm>
            <a:prstGeom prst="rect">
              <a:avLst/>
            </a:prstGeom>
            <a:noFill/>
            <a:ln w="11112"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FF"/>
                </a:solidFill>
                <a:latin typeface="Arial" charset="0"/>
                <a:ea typeface="ＭＳ Ｐゴシック" charset="0"/>
                <a:cs typeface="Arial" charset="0"/>
              </a:endParaRPr>
            </a:p>
          </p:txBody>
        </p:sp>
      </p:grpSp>
      <p:sp>
        <p:nvSpPr>
          <p:cNvPr id="642051" name="Text Box 69"/>
          <p:cNvSpPr txBox="1">
            <a:spLocks noChangeArrowheads="1"/>
          </p:cNvSpPr>
          <p:nvPr/>
        </p:nvSpPr>
        <p:spPr bwMode="auto">
          <a:xfrm>
            <a:off x="8305800" y="55563"/>
            <a:ext cx="612775"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2000" b="1">
                <a:solidFill>
                  <a:srgbClr val="FFFFFF"/>
                </a:solidFill>
                <a:latin typeface="Arial" charset="0"/>
                <a:cs typeface="Arial" charset="0"/>
              </a:rPr>
              <a:t>272</a:t>
            </a:r>
          </a:p>
        </p:txBody>
      </p:sp>
    </p:spTree>
    <p:extLst>
      <p:ext uri="{BB962C8B-B14F-4D97-AF65-F5344CB8AC3E}">
        <p14:creationId xmlns:p14="http://schemas.microsoft.com/office/powerpoint/2010/main" val="4640613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86370"/>
                                        </p:tgtEl>
                                        <p:attrNameLst>
                                          <p:attrName>style.visibility</p:attrName>
                                        </p:attrNameLst>
                                      </p:cBhvr>
                                      <p:to>
                                        <p:strVal val="visible"/>
                                      </p:to>
                                    </p:set>
                                    <p:animEffect transition="in" filter="blinds(horizontal)">
                                      <p:cBhvr>
                                        <p:cTn id="7" dur="500"/>
                                        <p:tgtEl>
                                          <p:spTgt spid="1863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0"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Text Box 2"/>
          <p:cNvSpPr txBox="1">
            <a:spLocks noChangeArrowheads="1"/>
          </p:cNvSpPr>
          <p:nvPr/>
        </p:nvSpPr>
        <p:spPr bwMode="auto">
          <a:xfrm>
            <a:off x="2590800" y="2209800"/>
            <a:ext cx="5334000"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en-GB" sz="5400" b="1" dirty="0">
                <a:solidFill>
                  <a:srgbClr val="FFFFFF"/>
                </a:solidFill>
                <a:latin typeface="Arial" charset="0"/>
                <a:cs typeface="Arial" charset="0"/>
              </a:rPr>
              <a:t>Others see genuine faith in works!</a:t>
            </a:r>
            <a:endParaRPr lang="en-US" sz="5400" b="1" dirty="0">
              <a:solidFill>
                <a:srgbClr val="FFFFFF"/>
              </a:solidFill>
              <a:latin typeface="Arial" charset="0"/>
              <a:cs typeface="Arial" charset="0"/>
            </a:endParaRPr>
          </a:p>
        </p:txBody>
      </p:sp>
      <p:sp>
        <p:nvSpPr>
          <p:cNvPr id="188419" name="Rectangle 3"/>
          <p:cNvSpPr>
            <a:spLocks noGrp="1" noChangeArrowheads="1"/>
          </p:cNvSpPr>
          <p:nvPr>
            <p:ph type="title"/>
          </p:nvPr>
        </p:nvSpPr>
        <p:spPr/>
        <p:txBody>
          <a:bodyPr/>
          <a:lstStyle/>
          <a:p>
            <a:pPr eaLnBrk="1" hangingPunct="1">
              <a:defRPr/>
            </a:pPr>
            <a:r>
              <a:rPr lang="en-US" sz="3600" b="0" dirty="0">
                <a:solidFill>
                  <a:schemeClr val="tx1"/>
                </a:solidFill>
                <a:ea typeface="+mj-ea"/>
                <a:cs typeface="+mj-cs"/>
              </a:rPr>
              <a:t>The Main Idea of James 2:14-26</a:t>
            </a:r>
          </a:p>
        </p:txBody>
      </p:sp>
    </p:spTree>
    <p:extLst>
      <p:ext uri="{BB962C8B-B14F-4D97-AF65-F5344CB8AC3E}">
        <p14:creationId xmlns:p14="http://schemas.microsoft.com/office/powerpoint/2010/main" val="427237197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0">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41989" name="Text Box 1029"/>
          <p:cNvSpPr txBox="1">
            <a:spLocks noChangeArrowheads="1"/>
          </p:cNvSpPr>
          <p:nvPr/>
        </p:nvSpPr>
        <p:spPr bwMode="auto">
          <a:xfrm>
            <a:off x="4765346" y="1572342"/>
            <a:ext cx="20574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No</a:t>
            </a:r>
          </a:p>
        </p:txBody>
      </p:sp>
      <p:sp>
        <p:nvSpPr>
          <p:cNvPr id="41990" name="Text Box 1030"/>
          <p:cNvSpPr txBox="1">
            <a:spLocks noChangeArrowheads="1"/>
          </p:cNvSpPr>
          <p:nvPr/>
        </p:nvSpPr>
        <p:spPr bwMode="auto">
          <a:xfrm>
            <a:off x="675935" y="1599729"/>
            <a:ext cx="157940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Yes</a:t>
            </a:r>
          </a:p>
        </p:txBody>
      </p:sp>
      <p:sp>
        <p:nvSpPr>
          <p:cNvPr id="41991" name="Text Box 1031"/>
          <p:cNvSpPr txBox="1">
            <a:spLocks noChangeArrowheads="1"/>
          </p:cNvSpPr>
          <p:nvPr/>
        </p:nvSpPr>
        <p:spPr bwMode="auto">
          <a:xfrm>
            <a:off x="0" y="2786830"/>
            <a:ext cx="293969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Reformed</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41992" name="Text Box 1032"/>
          <p:cNvSpPr txBox="1">
            <a:spLocks noChangeArrowheads="1"/>
          </p:cNvSpPr>
          <p:nvPr/>
        </p:nvSpPr>
        <p:spPr bwMode="auto">
          <a:xfrm>
            <a:off x="65486" y="4177131"/>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Apostasy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Cannot Happen</a:t>
            </a:r>
          </a:p>
        </p:txBody>
      </p:sp>
      <p:sp>
        <p:nvSpPr>
          <p:cNvPr id="153616" name="Text Box 1041"/>
          <p:cNvSpPr txBox="1">
            <a:spLocks noChangeArrowheads="1"/>
          </p:cNvSpPr>
          <p:nvPr/>
        </p:nvSpPr>
        <p:spPr bwMode="auto">
          <a:xfrm>
            <a:off x="8281406" y="76200"/>
            <a:ext cx="78368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274i</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17" name="Down Arrow 16"/>
          <p:cNvSpPr/>
          <p:nvPr/>
        </p:nvSpPr>
        <p:spPr bwMode="auto">
          <a:xfrm>
            <a:off x="1364944" y="2147132"/>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8" name="Down Arrow 17"/>
          <p:cNvSpPr/>
          <p:nvPr/>
        </p:nvSpPr>
        <p:spPr bwMode="auto">
          <a:xfrm rot="4058125">
            <a:off x="2666991" y="513785"/>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9" name="Down Arrow 18"/>
          <p:cNvSpPr/>
          <p:nvPr/>
        </p:nvSpPr>
        <p:spPr bwMode="auto">
          <a:xfrm rot="17541860">
            <a:off x="4303257" y="491563"/>
            <a:ext cx="290286" cy="1649915"/>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0" name="Down Arrow 19"/>
          <p:cNvSpPr/>
          <p:nvPr/>
        </p:nvSpPr>
        <p:spPr bwMode="auto">
          <a:xfrm>
            <a:off x="1364944"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1" name="Text Box 1032"/>
          <p:cNvSpPr txBox="1">
            <a:spLocks noChangeArrowheads="1"/>
          </p:cNvSpPr>
          <p:nvPr/>
        </p:nvSpPr>
        <p:spPr bwMode="auto">
          <a:xfrm>
            <a:off x="77466" y="5929829"/>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Eternal Security but No Assurance</a:t>
            </a:r>
          </a:p>
        </p:txBody>
      </p:sp>
      <p:sp>
        <p:nvSpPr>
          <p:cNvPr id="22" name="Down Arrow 21"/>
          <p:cNvSpPr/>
          <p:nvPr/>
        </p:nvSpPr>
        <p:spPr bwMode="auto">
          <a:xfrm>
            <a:off x="1364944"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3" name="Text Box 1031"/>
          <p:cNvSpPr txBox="1">
            <a:spLocks noChangeArrowheads="1"/>
          </p:cNvSpPr>
          <p:nvPr/>
        </p:nvSpPr>
        <p:spPr bwMode="auto">
          <a:xfrm>
            <a:off x="6001424" y="2755932"/>
            <a:ext cx="3142575"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Arminian</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24" name="Text Box 1032"/>
          <p:cNvSpPr txBox="1">
            <a:spLocks noChangeArrowheads="1"/>
          </p:cNvSpPr>
          <p:nvPr/>
        </p:nvSpPr>
        <p:spPr bwMode="auto">
          <a:xfrm>
            <a:off x="6254797" y="4146233"/>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Apostasy Leads to Loss of Salvation</a:t>
            </a:r>
          </a:p>
        </p:txBody>
      </p:sp>
      <p:sp>
        <p:nvSpPr>
          <p:cNvPr id="25" name="Down Arrow 24"/>
          <p:cNvSpPr/>
          <p:nvPr/>
        </p:nvSpPr>
        <p:spPr bwMode="auto">
          <a:xfrm rot="17773393">
            <a:off x="6410491" y="1752128"/>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6" name="Down Arrow 25"/>
          <p:cNvSpPr/>
          <p:nvPr/>
        </p:nvSpPr>
        <p:spPr bwMode="auto">
          <a:xfrm>
            <a:off x="7554255"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7" name="Text Box 1032"/>
          <p:cNvSpPr txBox="1">
            <a:spLocks noChangeArrowheads="1"/>
          </p:cNvSpPr>
          <p:nvPr/>
        </p:nvSpPr>
        <p:spPr bwMode="auto">
          <a:xfrm>
            <a:off x="5921713" y="5929829"/>
            <a:ext cx="3234267"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No Eternal Security and No Assurance</a:t>
            </a:r>
          </a:p>
        </p:txBody>
      </p:sp>
      <p:sp>
        <p:nvSpPr>
          <p:cNvPr id="28" name="Down Arrow 27"/>
          <p:cNvSpPr/>
          <p:nvPr/>
        </p:nvSpPr>
        <p:spPr bwMode="auto">
          <a:xfrm>
            <a:off x="7554255"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29" name="Text Box 1031"/>
          <p:cNvSpPr txBox="1">
            <a:spLocks noChangeArrowheads="1"/>
          </p:cNvSpPr>
          <p:nvPr/>
        </p:nvSpPr>
        <p:spPr bwMode="auto">
          <a:xfrm>
            <a:off x="2855830" y="2779896"/>
            <a:ext cx="325004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Partakers</a:t>
            </a:r>
            <a:endParaRPr lang="en-US" b="1" dirty="0">
              <a:solidFill>
                <a:srgbClr val="000000"/>
              </a:solidFill>
              <a:effectLst>
                <a:outerShdw blurRad="50800" dist="63500" dir="2700000" algn="tl" rotWithShape="0">
                  <a:srgbClr val="000000"/>
                </a:outerShdw>
              </a:effectLst>
              <a:latin typeface="Arial" charset="0"/>
              <a:cs typeface="Arial" charset="0"/>
            </a:endParaRPr>
          </a:p>
        </p:txBody>
      </p:sp>
      <p:sp>
        <p:nvSpPr>
          <p:cNvPr id="30" name="Text Box 1032"/>
          <p:cNvSpPr txBox="1">
            <a:spLocks noChangeArrowheads="1"/>
          </p:cNvSpPr>
          <p:nvPr/>
        </p:nvSpPr>
        <p:spPr bwMode="auto">
          <a:xfrm>
            <a:off x="3036252" y="4170197"/>
            <a:ext cx="2889203"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Apostasy Leads to Loss of Rewards</a:t>
            </a:r>
          </a:p>
        </p:txBody>
      </p:sp>
      <p:sp>
        <p:nvSpPr>
          <p:cNvPr id="31" name="Down Arrow 30"/>
          <p:cNvSpPr/>
          <p:nvPr/>
        </p:nvSpPr>
        <p:spPr bwMode="auto">
          <a:xfrm rot="3279538">
            <a:off x="4951922" y="1796567"/>
            <a:ext cx="290286" cy="1206084"/>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2" name="Down Arrow 31"/>
          <p:cNvSpPr/>
          <p:nvPr/>
        </p:nvSpPr>
        <p:spPr bwMode="auto">
          <a:xfrm>
            <a:off x="4335710" y="3370916"/>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33" name="Text Box 1032"/>
          <p:cNvSpPr txBox="1">
            <a:spLocks noChangeArrowheads="1"/>
          </p:cNvSpPr>
          <p:nvPr/>
        </p:nvSpPr>
        <p:spPr bwMode="auto">
          <a:xfrm>
            <a:off x="2933525" y="5929829"/>
            <a:ext cx="3094656"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dirty="0">
                <a:solidFill>
                  <a:srgbClr val="FFFFFF"/>
                </a:solidFill>
                <a:effectLst>
                  <a:outerShdw blurRad="50800" dist="63500" dir="2700000" algn="tl" rotWithShape="0">
                    <a:srgbClr val="000000"/>
                  </a:outerShdw>
                </a:effectLst>
                <a:latin typeface="Arial" charset="0"/>
                <a:cs typeface="Arial" charset="0"/>
              </a:rPr>
              <a:t>Eternal Security </a:t>
            </a:r>
            <a:br>
              <a:rPr lang="en-US" b="1" dirty="0">
                <a:solidFill>
                  <a:srgbClr val="FFFFFF"/>
                </a:solidFill>
                <a:effectLst>
                  <a:outerShdw blurRad="50800" dist="63500" dir="2700000" algn="tl" rotWithShape="0">
                    <a:srgbClr val="000000"/>
                  </a:outerShdw>
                </a:effectLst>
                <a:latin typeface="Arial" charset="0"/>
                <a:cs typeface="Arial" charset="0"/>
              </a:rPr>
            </a:br>
            <a:r>
              <a:rPr lang="en-US" b="1" dirty="0">
                <a:solidFill>
                  <a:srgbClr val="FFFFFF"/>
                </a:solidFill>
                <a:effectLst>
                  <a:outerShdw blurRad="50800" dist="63500" dir="2700000" algn="tl" rotWithShape="0">
                    <a:srgbClr val="000000"/>
                  </a:outerShdw>
                </a:effectLst>
                <a:latin typeface="Arial" charset="0"/>
                <a:cs typeface="Arial" charset="0"/>
              </a:rPr>
              <a:t>and Assurance</a:t>
            </a:r>
          </a:p>
        </p:txBody>
      </p:sp>
      <p:sp>
        <p:nvSpPr>
          <p:cNvPr id="34" name="Down Arrow 33"/>
          <p:cNvSpPr/>
          <p:nvPr/>
        </p:nvSpPr>
        <p:spPr bwMode="auto">
          <a:xfrm>
            <a:off x="4335710" y="5130549"/>
            <a:ext cx="290286" cy="621998"/>
          </a:xfrm>
          <a:prstGeom prst="down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10" charset="0"/>
            </a:endParaRPr>
          </a:p>
        </p:txBody>
      </p:sp>
      <p:sp>
        <p:nvSpPr>
          <p:cNvPr id="153615" name="Rectangle 1040"/>
          <p:cNvSpPr>
            <a:spLocks noGrp="1" noChangeArrowheads="1"/>
          </p:cNvSpPr>
          <p:nvPr>
            <p:ph type="title" idx="4294967295"/>
          </p:nvPr>
        </p:nvSpPr>
        <p:spPr>
          <a:xfrm>
            <a:off x="0" y="-13209"/>
            <a:ext cx="8209328" cy="1077218"/>
          </a:xfrm>
          <a:solidFill>
            <a:schemeClr val="tx1"/>
          </a:solidFill>
        </p:spPr>
        <p:txBody>
          <a:bodyPr wrap="square" anchor="t">
            <a:spAutoFit/>
          </a:bodyPr>
          <a:lstStyle/>
          <a:p>
            <a:pPr>
              <a:spcBef>
                <a:spcPct val="50000"/>
              </a:spcBef>
            </a:pP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Will each genuine Christian persevere </a:t>
            </a:r>
            <a:b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br>
            <a:r>
              <a:rPr lang="en-US" altLang="ja-JP" sz="3200" b="1" dirty="0">
                <a:solidFill>
                  <a:srgbClr val="FFFFFF"/>
                </a:solidFill>
                <a:effectLst>
                  <a:outerShdw blurRad="50800" dist="63500" dir="2700000" algn="tl" rotWithShape="0">
                    <a:srgbClr val="000000"/>
                  </a:outerShdw>
                </a:effectLst>
                <a:latin typeface="Arial" charset="0"/>
                <a:ea typeface="ＭＳ Ｐゴシック" charset="0"/>
              </a:rPr>
              <a:t>in faithfulness at death?</a:t>
            </a:r>
            <a:endParaRPr lang="en-US" sz="3200" b="1" dirty="0">
              <a:solidFill>
                <a:srgbClr val="FFFFFF"/>
              </a:solidFill>
              <a:effectLst>
                <a:outerShdw blurRad="50800" dist="63500" dir="2700000" algn="tl" rotWithShape="0">
                  <a:srgbClr val="000000"/>
                </a:outerShdw>
              </a:effectLst>
              <a:latin typeface="Arial" charset="0"/>
              <a:ea typeface="ＭＳ Ｐゴシック" charset="0"/>
            </a:endParaRPr>
          </a:p>
        </p:txBody>
      </p:sp>
    </p:spTree>
    <p:extLst>
      <p:ext uri="{BB962C8B-B14F-4D97-AF65-F5344CB8AC3E}">
        <p14:creationId xmlns:p14="http://schemas.microsoft.com/office/powerpoint/2010/main" val="386190935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41990"/>
                                        </p:tgtEl>
                                        <p:attrNameLst>
                                          <p:attrName>style.visibility</p:attrName>
                                        </p:attrNameLst>
                                      </p:cBhvr>
                                      <p:to>
                                        <p:strVal val="visible"/>
                                      </p:to>
                                    </p:set>
                                    <p:animEffect transition="in" filter="wipe(up)">
                                      <p:cBhvr>
                                        <p:cTn id="10" dur="500"/>
                                        <p:tgtEl>
                                          <p:spTgt spid="4199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41991"/>
                                        </p:tgtEl>
                                        <p:attrNameLst>
                                          <p:attrName>style.visibility</p:attrName>
                                        </p:attrNameLst>
                                      </p:cBhvr>
                                      <p:to>
                                        <p:strVal val="visible"/>
                                      </p:to>
                                    </p:set>
                                    <p:animEffect transition="in" filter="wipe(up)">
                                      <p:cBhvr>
                                        <p:cTn id="18" dur="500"/>
                                        <p:tgtEl>
                                          <p:spTgt spid="4199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up)">
                                      <p:cBhvr>
                                        <p:cTn id="23" dur="500"/>
                                        <p:tgtEl>
                                          <p:spTgt spid="20"/>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41992"/>
                                        </p:tgtEl>
                                        <p:attrNameLst>
                                          <p:attrName>style.visibility</p:attrName>
                                        </p:attrNameLst>
                                      </p:cBhvr>
                                      <p:to>
                                        <p:strVal val="visible"/>
                                      </p:to>
                                    </p:set>
                                    <p:animEffect transition="in" filter="wipe(up)">
                                      <p:cBhvr>
                                        <p:cTn id="26" dur="500"/>
                                        <p:tgtEl>
                                          <p:spTgt spid="41992"/>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up)">
                                      <p:cBhvr>
                                        <p:cTn id="31" dur="500"/>
                                        <p:tgtEl>
                                          <p:spTgt spid="22"/>
                                        </p:tgtEl>
                                      </p:cBhvr>
                                    </p:animEffect>
                                  </p:childTnLst>
                                </p:cTn>
                              </p:par>
                              <p:par>
                                <p:cTn id="32" presetID="22" presetClass="entr" presetSubtype="1"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up)">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41989"/>
                                        </p:tgtEl>
                                        <p:attrNameLst>
                                          <p:attrName>style.visibility</p:attrName>
                                        </p:attrNameLst>
                                      </p:cBhvr>
                                      <p:to>
                                        <p:strVal val="visible"/>
                                      </p:to>
                                    </p:set>
                                    <p:animEffect transition="in" filter="wipe(up)">
                                      <p:cBhvr>
                                        <p:cTn id="42" dur="500"/>
                                        <p:tgtEl>
                                          <p:spTgt spid="4198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wipe(up)">
                                      <p:cBhvr>
                                        <p:cTn id="47" dur="500"/>
                                        <p:tgtEl>
                                          <p:spTgt spid="25"/>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up)">
                                      <p:cBhvr>
                                        <p:cTn id="50" dur="500"/>
                                        <p:tgtEl>
                                          <p:spTgt spid="23"/>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up)">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wipe(up)">
                                      <p:cBhvr>
                                        <p:cTn id="58" dur="500"/>
                                        <p:tgtEl>
                                          <p:spTgt spid="2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up)">
                                      <p:cBhvr>
                                        <p:cTn id="63" dur="500"/>
                                        <p:tgtEl>
                                          <p:spTgt spid="28"/>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7"/>
                                        </p:tgtEl>
                                        <p:attrNameLst>
                                          <p:attrName>style.visibility</p:attrName>
                                        </p:attrNameLst>
                                      </p:cBhvr>
                                      <p:to>
                                        <p:strVal val="visible"/>
                                      </p:to>
                                    </p:set>
                                    <p:animEffect transition="in" filter="wipe(up)">
                                      <p:cBhvr>
                                        <p:cTn id="66" dur="500"/>
                                        <p:tgtEl>
                                          <p:spTgt spid="27"/>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animEffect transition="in" filter="wipe(up)">
                                      <p:cBhvr>
                                        <p:cTn id="71" dur="500"/>
                                        <p:tgtEl>
                                          <p:spTgt spid="31"/>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9"/>
                                        </p:tgtEl>
                                        <p:attrNameLst>
                                          <p:attrName>style.visibility</p:attrName>
                                        </p:attrNameLst>
                                      </p:cBhvr>
                                      <p:to>
                                        <p:strVal val="visible"/>
                                      </p:to>
                                    </p:set>
                                    <p:animEffect transition="in" filter="wipe(up)">
                                      <p:cBhvr>
                                        <p:cTn id="74" dur="500"/>
                                        <p:tgtEl>
                                          <p:spTgt spid="29"/>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2"/>
                                        </p:tgtEl>
                                        <p:attrNameLst>
                                          <p:attrName>style.visibility</p:attrName>
                                        </p:attrNameLst>
                                      </p:cBhvr>
                                      <p:to>
                                        <p:strVal val="visible"/>
                                      </p:to>
                                    </p:set>
                                    <p:animEffect transition="in" filter="wipe(up)">
                                      <p:cBhvr>
                                        <p:cTn id="79" dur="500"/>
                                        <p:tgtEl>
                                          <p:spTgt spid="32"/>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30"/>
                                        </p:tgtEl>
                                        <p:attrNameLst>
                                          <p:attrName>style.visibility</p:attrName>
                                        </p:attrNameLst>
                                      </p:cBhvr>
                                      <p:to>
                                        <p:strVal val="visible"/>
                                      </p:to>
                                    </p:set>
                                    <p:animEffect transition="in" filter="wipe(up)">
                                      <p:cBhvr>
                                        <p:cTn id="82" dur="500"/>
                                        <p:tgtEl>
                                          <p:spTgt spid="3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34"/>
                                        </p:tgtEl>
                                        <p:attrNameLst>
                                          <p:attrName>style.visibility</p:attrName>
                                        </p:attrNameLst>
                                      </p:cBhvr>
                                      <p:to>
                                        <p:strVal val="visible"/>
                                      </p:to>
                                    </p:set>
                                    <p:animEffect transition="in" filter="wipe(up)">
                                      <p:cBhvr>
                                        <p:cTn id="87" dur="500"/>
                                        <p:tgtEl>
                                          <p:spTgt spid="34"/>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ipe(up)">
                                      <p:cBhvr>
                                        <p:cTn id="9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p:bldP spid="41990" grpId="0"/>
      <p:bldP spid="41991" grpId="0"/>
      <p:bldP spid="41992" grpId="0"/>
      <p:bldP spid="17" grpId="0" animBg="1"/>
      <p:bldP spid="18" grpId="0" animBg="1"/>
      <p:bldP spid="19" grpId="0" animBg="1"/>
      <p:bldP spid="20" grpId="0" animBg="1"/>
      <p:bldP spid="21" grpId="0"/>
      <p:bldP spid="22" grpId="0" animBg="1"/>
      <p:bldP spid="23" grpId="0"/>
      <p:bldP spid="24" grpId="0"/>
      <p:bldP spid="25" grpId="0" animBg="1"/>
      <p:bldP spid="26" grpId="0" animBg="1"/>
      <p:bldP spid="27" grpId="0"/>
      <p:bldP spid="28" grpId="0" animBg="1"/>
      <p:bldP spid="29" grpId="0"/>
      <p:bldP spid="30" grpId="0"/>
      <p:bldP spid="31" grpId="0" animBg="1"/>
      <p:bldP spid="32" grpId="0" animBg="1"/>
      <p:bldP spid="33" grpId="0"/>
      <p:bldP spid="3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3</a:t>
            </a:r>
          </a:p>
        </p:txBody>
      </p:sp>
    </p:spTree>
    <p:extLst>
      <p:ext uri="{BB962C8B-B14F-4D97-AF65-F5344CB8AC3E}">
        <p14:creationId xmlns:p14="http://schemas.microsoft.com/office/powerpoint/2010/main" val="34041804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8686800" cy="765175"/>
          </a:xfrm>
        </p:spPr>
        <p:txBody>
          <a:bodyPr/>
          <a:lstStyle/>
          <a:p>
            <a:pPr eaLnBrk="1" hangingPunct="1">
              <a:defRPr/>
            </a:pPr>
            <a:r>
              <a:rPr lang="en-US" sz="3600" b="1" dirty="0">
                <a:latin typeface="Arial"/>
                <a:cs typeface="Arial"/>
              </a:rPr>
              <a:t>James Shows Ways Faith is Seen…</a:t>
            </a:r>
          </a:p>
        </p:txBody>
      </p:sp>
      <p:graphicFrame>
        <p:nvGraphicFramePr>
          <p:cNvPr id="541699" name="Object 2"/>
          <p:cNvGraphicFramePr>
            <a:graphicFrameLocks noChangeAspect="1"/>
          </p:cNvGraphicFramePr>
          <p:nvPr>
            <p:extLst/>
          </p:nvPr>
        </p:nvGraphicFramePr>
        <p:xfrm>
          <a:off x="125413" y="836613"/>
          <a:ext cx="8839200" cy="6021387"/>
        </p:xfrm>
        <a:graphic>
          <a:graphicData uri="http://schemas.openxmlformats.org/presentationml/2006/ole">
            <mc:AlternateContent xmlns:mc="http://schemas.openxmlformats.org/markup-compatibility/2006">
              <mc:Choice xmlns:v="urn:schemas-microsoft-com:vml" Requires="v">
                <p:oleObj spid="_x0000_s1207345" name="Document" r:id="rId4" imgW="6172200" imgH="4533900" progId="Word.Document.8">
                  <p:embed/>
                </p:oleObj>
              </mc:Choice>
              <mc:Fallback>
                <p:oleObj name="Document" r:id="rId4" imgW="6172200" imgH="4533900" progId="Word.Document.8">
                  <p:embed/>
                  <p:pic>
                    <p:nvPicPr>
                      <p:cNvPr id="541699" name="Object 2"/>
                      <p:cNvPicPr>
                        <a:picLocks noChangeAspect="1" noChangeArrowheads="1"/>
                      </p:cNvPicPr>
                      <p:nvPr/>
                    </p:nvPicPr>
                    <p:blipFill>
                      <a:blip r:embed="rId5"/>
                      <a:srcRect/>
                      <a:stretch>
                        <a:fillRect/>
                      </a:stretch>
                    </p:blipFill>
                    <p:spPr bwMode="auto">
                      <a:xfrm>
                        <a:off x="125413" y="836613"/>
                        <a:ext cx="8839200" cy="602138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267</a:t>
            </a:r>
          </a:p>
        </p:txBody>
      </p:sp>
      <p:sp>
        <p:nvSpPr>
          <p:cNvPr id="2" name="Rounded Rectangle 1">
            <a:extLst>
              <a:ext uri="{FF2B5EF4-FFF2-40B4-BE49-F238E27FC236}">
                <a16:creationId xmlns:a16="http://schemas.microsoft.com/office/drawing/2014/main" id="{9D78AE2A-BB41-3B44-A146-A6CB540DDC1C}"/>
              </a:ext>
            </a:extLst>
          </p:cNvPr>
          <p:cNvSpPr/>
          <p:nvPr/>
        </p:nvSpPr>
        <p:spPr bwMode="auto">
          <a:xfrm>
            <a:off x="5186149" y="1789463"/>
            <a:ext cx="128289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400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506882" name="Rectangle 2"/>
          <p:cNvSpPr>
            <a:spLocks noGrp="1" noChangeArrowheads="1"/>
          </p:cNvSpPr>
          <p:nvPr>
            <p:ph type="ctrTitle"/>
          </p:nvPr>
        </p:nvSpPr>
        <p:spPr>
          <a:xfrm>
            <a:off x="381000" y="530328"/>
            <a:ext cx="3581400" cy="1981200"/>
          </a:xfrm>
        </p:spPr>
        <p:txBody>
          <a:bodyPr/>
          <a:lstStyle/>
          <a:p>
            <a:pPr eaLnBrk="1" hangingPunct="1">
              <a:defRPr/>
            </a:pPr>
            <a:r>
              <a:rPr lang="en-US" dirty="0">
                <a:ea typeface="+mj-ea"/>
                <a:cs typeface="+mj-cs"/>
              </a:rPr>
              <a:t>Controlling the Tongue (3:1-18)</a:t>
            </a:r>
          </a:p>
        </p:txBody>
      </p:sp>
      <p:sp>
        <p:nvSpPr>
          <p:cNvPr id="648194" name="Rectangle 3"/>
          <p:cNvSpPr>
            <a:spLocks noGrp="1" noChangeArrowheads="1"/>
          </p:cNvSpPr>
          <p:nvPr>
            <p:ph type="subTitle" idx="1"/>
          </p:nvPr>
        </p:nvSpPr>
        <p:spPr>
          <a:xfrm>
            <a:off x="1371600" y="3642467"/>
            <a:ext cx="2667000" cy="2694401"/>
          </a:xfrm>
        </p:spPr>
        <p:txBody>
          <a:bodyPr/>
          <a:lstStyle/>
          <a:p>
            <a:pPr eaLnBrk="1" hangingPunct="1"/>
            <a:r>
              <a:rPr lang="en-US" b="1" dirty="0">
                <a:latin typeface="Arial"/>
                <a:cs typeface="Arial"/>
              </a:rPr>
              <a:t>How to have victory over one of our toughest enemies</a:t>
            </a:r>
          </a:p>
        </p:txBody>
      </p:sp>
      <p:pic>
        <p:nvPicPr>
          <p:cNvPr id="506884" name="Picture 4" descr="tongues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498975" y="-76200"/>
            <a:ext cx="4645025"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561159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06884"/>
                                        </p:tgtEl>
                                        <p:attrNameLst>
                                          <p:attrName>style.visibility</p:attrName>
                                        </p:attrNameLst>
                                      </p:cBhvr>
                                      <p:to>
                                        <p:strVal val="visible"/>
                                      </p:to>
                                    </p:set>
                                    <p:animEffect transition="in" filter="blinds(horizontal)">
                                      <p:cBhvr>
                                        <p:cTn id="7" dur="500"/>
                                        <p:tgtEl>
                                          <p:spTgt spid="506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4754330"/>
          </a:xfrm>
          <a:effectLst>
            <a:outerShdw blurRad="63500" dist="35921" dir="2700000" algn="ctr" rotWithShape="0">
              <a:schemeClr val="tx2">
                <a:alpha val="74998"/>
              </a:schemeClr>
            </a:outerShdw>
          </a:effectLst>
          <a:ex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Early Jewish believers were not living out their faith.</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217414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6" name="Rectangle 2"/>
          <p:cNvSpPr>
            <a:spLocks noGrp="1" noChangeArrowheads="1"/>
          </p:cNvSpPr>
          <p:nvPr>
            <p:ph type="title"/>
          </p:nvPr>
        </p:nvSpPr>
        <p:spPr>
          <a:xfrm>
            <a:off x="685800" y="609600"/>
            <a:ext cx="8458200" cy="1143000"/>
          </a:xfrm>
        </p:spPr>
        <p:txBody>
          <a:bodyPr/>
          <a:lstStyle/>
          <a:p>
            <a:pPr eaLnBrk="1" hangingPunct="1">
              <a:defRPr/>
            </a:pPr>
            <a:r>
              <a:rPr kumimoji="0" lang="en-US">
                <a:latin typeface="Futura" charset="0"/>
                <a:ea typeface="ＭＳ Ｐゴシック" charset="0"/>
                <a:cs typeface="ＭＳ Ｐゴシック" charset="0"/>
              </a:rPr>
              <a:t>True bulletin announcements…</a:t>
            </a:r>
          </a:p>
        </p:txBody>
      </p:sp>
      <p:sp>
        <p:nvSpPr>
          <p:cNvPr id="615427" name="Rectangle 3"/>
          <p:cNvSpPr>
            <a:spLocks noGrp="1" noChangeArrowheads="1"/>
          </p:cNvSpPr>
          <p:nvPr>
            <p:ph type="body" idx="1"/>
          </p:nvPr>
        </p:nvSpPr>
        <p:spPr>
          <a:xfrm>
            <a:off x="525222" y="1981200"/>
            <a:ext cx="8458200" cy="4495800"/>
          </a:xfrm>
          <a:effectLst/>
        </p:spPr>
        <p:txBody>
          <a:bodyPr/>
          <a:lstStyle/>
          <a:p>
            <a:pPr eaLnBrk="1" hangingPunct="1">
              <a:lnSpc>
                <a:spcPct val="90000"/>
              </a:lnSpc>
              <a:buFont typeface="Wingdings" charset="2"/>
              <a:buChar char="§"/>
              <a:defRPr/>
            </a:pPr>
            <a:r>
              <a:rPr kumimoji="0" lang="en-US" sz="2800" b="1" dirty="0"/>
              <a:t>Don</a:t>
            </a:r>
            <a:r>
              <a:rPr kumimoji="0" lang="fr-FR" sz="2800" b="1" dirty="0"/>
              <a:t>'</a:t>
            </a:r>
            <a:r>
              <a:rPr kumimoji="0" lang="en-US" sz="2800" b="1" dirty="0"/>
              <a:t>t let worry kill you—let the church help.</a:t>
            </a:r>
          </a:p>
          <a:p>
            <a:pPr eaLnBrk="1" hangingPunct="1">
              <a:lnSpc>
                <a:spcPct val="90000"/>
              </a:lnSpc>
              <a:buFont typeface="Wingdings" charset="2"/>
              <a:buChar char="§"/>
              <a:defRPr/>
            </a:pPr>
            <a:r>
              <a:rPr kumimoji="0" lang="en-US" sz="2800" b="1" dirty="0"/>
              <a:t>Thursday night Potluck Supper.  Prayer and medication to follow.</a:t>
            </a:r>
          </a:p>
          <a:p>
            <a:pPr eaLnBrk="1" hangingPunct="1">
              <a:lnSpc>
                <a:spcPct val="90000"/>
              </a:lnSpc>
              <a:buFont typeface="Wingdings" charset="2"/>
              <a:buChar char="§"/>
              <a:defRPr/>
            </a:pPr>
            <a:r>
              <a:rPr kumimoji="0" lang="en-US" sz="2800" b="1" dirty="0">
                <a:solidFill>
                  <a:srgbClr val="FFFF00"/>
                </a:solidFill>
              </a:rPr>
              <a:t>Remember in prayer the many who are sick of our church and community.</a:t>
            </a:r>
          </a:p>
          <a:p>
            <a:pPr eaLnBrk="1" hangingPunct="1">
              <a:lnSpc>
                <a:spcPct val="90000"/>
              </a:lnSpc>
              <a:buFont typeface="Wingdings" charset="2"/>
              <a:buChar char="§"/>
              <a:defRPr/>
            </a:pPr>
            <a:r>
              <a:rPr kumimoji="0" lang="en-US" sz="2800" b="1" dirty="0"/>
              <a:t>For those of you who have children and don</a:t>
            </a:r>
            <a:r>
              <a:rPr kumimoji="0" lang="fr-FR" sz="2800" b="1" dirty="0"/>
              <a:t>'</a:t>
            </a:r>
            <a:r>
              <a:rPr kumimoji="0" lang="en-US" sz="2800" b="1" dirty="0"/>
              <a:t>t know it, we have a nursery downstairs.</a:t>
            </a:r>
          </a:p>
          <a:p>
            <a:pPr eaLnBrk="1" hangingPunct="1">
              <a:lnSpc>
                <a:spcPct val="90000"/>
              </a:lnSpc>
              <a:buFont typeface="Wingdings" charset="2"/>
              <a:buChar char="§"/>
              <a:defRPr/>
            </a:pPr>
            <a:r>
              <a:rPr kumimoji="0" lang="en-US" sz="2800" b="1" dirty="0">
                <a:solidFill>
                  <a:srgbClr val="FFFF00"/>
                </a:solidFill>
              </a:rPr>
              <a:t>The ladies of our church have cast off clothing of every kind and they may be seen in the church basement Friday.</a:t>
            </a:r>
          </a:p>
        </p:txBody>
      </p:sp>
    </p:spTree>
    <p:extLst>
      <p:ext uri="{BB962C8B-B14F-4D97-AF65-F5344CB8AC3E}">
        <p14:creationId xmlns:p14="http://schemas.microsoft.com/office/powerpoint/2010/main" val="13264221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15427">
                                            <p:txEl>
                                              <p:pRg st="0" end="0"/>
                                            </p:txEl>
                                          </p:spTgt>
                                        </p:tgtEl>
                                        <p:attrNameLst>
                                          <p:attrName>style.visibility</p:attrName>
                                        </p:attrNameLst>
                                      </p:cBhvr>
                                      <p:to>
                                        <p:strVal val="visible"/>
                                      </p:to>
                                    </p:set>
                                    <p:animEffect transition="in" filter="strips(downLeft)">
                                      <p:cBhvr>
                                        <p:cTn id="7" dur="500"/>
                                        <p:tgtEl>
                                          <p:spTgt spid="61542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15427">
                                            <p:txEl>
                                              <p:pRg st="1" end="1"/>
                                            </p:txEl>
                                          </p:spTgt>
                                        </p:tgtEl>
                                        <p:attrNameLst>
                                          <p:attrName>style.visibility</p:attrName>
                                        </p:attrNameLst>
                                      </p:cBhvr>
                                      <p:to>
                                        <p:strVal val="visible"/>
                                      </p:to>
                                    </p:set>
                                    <p:animEffect transition="in" filter="strips(downLeft)">
                                      <p:cBhvr>
                                        <p:cTn id="12" dur="500"/>
                                        <p:tgtEl>
                                          <p:spTgt spid="61542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15427">
                                            <p:txEl>
                                              <p:pRg st="2" end="2"/>
                                            </p:txEl>
                                          </p:spTgt>
                                        </p:tgtEl>
                                        <p:attrNameLst>
                                          <p:attrName>style.visibility</p:attrName>
                                        </p:attrNameLst>
                                      </p:cBhvr>
                                      <p:to>
                                        <p:strVal val="visible"/>
                                      </p:to>
                                    </p:set>
                                    <p:animEffect transition="in" filter="strips(downLeft)">
                                      <p:cBhvr>
                                        <p:cTn id="17" dur="500"/>
                                        <p:tgtEl>
                                          <p:spTgt spid="61542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15427">
                                            <p:txEl>
                                              <p:pRg st="3" end="3"/>
                                            </p:txEl>
                                          </p:spTgt>
                                        </p:tgtEl>
                                        <p:attrNameLst>
                                          <p:attrName>style.visibility</p:attrName>
                                        </p:attrNameLst>
                                      </p:cBhvr>
                                      <p:to>
                                        <p:strVal val="visible"/>
                                      </p:to>
                                    </p:set>
                                    <p:animEffect transition="in" filter="strips(downLeft)">
                                      <p:cBhvr>
                                        <p:cTn id="22" dur="500"/>
                                        <p:tgtEl>
                                          <p:spTgt spid="615427">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615427">
                                            <p:txEl>
                                              <p:pRg st="4" end="4"/>
                                            </p:txEl>
                                          </p:spTgt>
                                        </p:tgtEl>
                                        <p:attrNameLst>
                                          <p:attrName>style.visibility</p:attrName>
                                        </p:attrNameLst>
                                      </p:cBhvr>
                                      <p:to>
                                        <p:strVal val="visible"/>
                                      </p:to>
                                    </p:set>
                                    <p:animEffect transition="in" filter="strips(downLeft)">
                                      <p:cBhvr>
                                        <p:cTn id="27" dur="500"/>
                                        <p:tgtEl>
                                          <p:spTgt spid="6154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427"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6" name="Rectangle 2"/>
          <p:cNvSpPr>
            <a:spLocks noGrp="1" noChangeArrowheads="1"/>
          </p:cNvSpPr>
          <p:nvPr>
            <p:ph type="title"/>
          </p:nvPr>
        </p:nvSpPr>
        <p:spPr>
          <a:xfrm>
            <a:off x="685800" y="609600"/>
            <a:ext cx="8458200" cy="1143000"/>
          </a:xfrm>
        </p:spPr>
        <p:txBody>
          <a:bodyPr/>
          <a:lstStyle/>
          <a:p>
            <a:pPr eaLnBrk="1" hangingPunct="1">
              <a:defRPr/>
            </a:pPr>
            <a:r>
              <a:rPr kumimoji="0" lang="en-US">
                <a:latin typeface="Futura" charset="0"/>
                <a:ea typeface="ＭＳ Ｐゴシック" charset="0"/>
                <a:cs typeface="ＭＳ Ｐゴシック" charset="0"/>
              </a:rPr>
              <a:t>True bulletin announcements…</a:t>
            </a:r>
          </a:p>
        </p:txBody>
      </p:sp>
      <p:sp>
        <p:nvSpPr>
          <p:cNvPr id="681987" name="Rectangle 3"/>
          <p:cNvSpPr>
            <a:spLocks noGrp="1" noChangeArrowheads="1"/>
          </p:cNvSpPr>
          <p:nvPr>
            <p:ph type="body" idx="1"/>
          </p:nvPr>
        </p:nvSpPr>
        <p:spPr>
          <a:xfrm>
            <a:off x="381000" y="1981200"/>
            <a:ext cx="8534400" cy="4495800"/>
          </a:xfrm>
          <a:effectLst/>
        </p:spPr>
        <p:txBody>
          <a:bodyPr/>
          <a:lstStyle/>
          <a:p>
            <a:pPr eaLnBrk="1" hangingPunct="1">
              <a:lnSpc>
                <a:spcPct val="90000"/>
              </a:lnSpc>
              <a:buFont typeface="Wingdings" charset="2"/>
              <a:buChar char="§"/>
              <a:defRPr/>
            </a:pPr>
            <a:r>
              <a:rPr kumimoji="0" lang="en-US" sz="2800" b="1" dirty="0">
                <a:solidFill>
                  <a:srgbClr val="FFFF00"/>
                </a:solidFill>
              </a:rPr>
              <a:t>The rosebud on the altar this morning is to announce the birth of David Allen </a:t>
            </a:r>
            <a:r>
              <a:rPr kumimoji="0" lang="en-US" sz="2800" b="1" dirty="0" err="1">
                <a:solidFill>
                  <a:srgbClr val="FFFF00"/>
                </a:solidFill>
              </a:rPr>
              <a:t>Belzer</a:t>
            </a:r>
            <a:r>
              <a:rPr kumimoji="0" lang="en-US" sz="2800" b="1" dirty="0">
                <a:solidFill>
                  <a:srgbClr val="FFFF00"/>
                </a:solidFill>
              </a:rPr>
              <a:t>, the sin of Rev. and Mrs. Julius </a:t>
            </a:r>
            <a:r>
              <a:rPr kumimoji="0" lang="en-US" sz="2800" b="1" dirty="0" err="1">
                <a:solidFill>
                  <a:srgbClr val="FFFF00"/>
                </a:solidFill>
              </a:rPr>
              <a:t>Belzer</a:t>
            </a:r>
            <a:r>
              <a:rPr kumimoji="0" lang="en-US" sz="2800" b="1" dirty="0">
                <a:solidFill>
                  <a:srgbClr val="FFFF00"/>
                </a:solidFill>
              </a:rPr>
              <a:t>.</a:t>
            </a:r>
          </a:p>
          <a:p>
            <a:pPr eaLnBrk="1" hangingPunct="1">
              <a:lnSpc>
                <a:spcPct val="90000"/>
              </a:lnSpc>
              <a:buFont typeface="Wingdings" charset="2"/>
              <a:buChar char="§"/>
              <a:defRPr/>
            </a:pPr>
            <a:r>
              <a:rPr kumimoji="0" lang="en-US" sz="2800" b="1" dirty="0"/>
              <a:t>This afternoon there will be a meeting in the south and north ends of the church.  Children will be baptized at both ends.</a:t>
            </a:r>
          </a:p>
          <a:p>
            <a:pPr eaLnBrk="1" hangingPunct="1">
              <a:lnSpc>
                <a:spcPct val="90000"/>
              </a:lnSpc>
              <a:buFont typeface="Wingdings" charset="2"/>
              <a:buChar char="§"/>
              <a:defRPr/>
            </a:pPr>
            <a:r>
              <a:rPr kumimoji="0" lang="en-US" sz="2800" b="1" dirty="0">
                <a:solidFill>
                  <a:srgbClr val="FFFF00"/>
                </a:solidFill>
              </a:rPr>
              <a:t>The bean supper will be held Tuesday evening in the church hall.  Music will follow.</a:t>
            </a:r>
          </a:p>
          <a:p>
            <a:pPr eaLnBrk="1" hangingPunct="1">
              <a:lnSpc>
                <a:spcPct val="90000"/>
              </a:lnSpc>
              <a:buFont typeface="Wingdings" charset="2"/>
              <a:buChar char="§"/>
              <a:defRPr/>
            </a:pPr>
            <a:r>
              <a:rPr kumimoji="0" lang="en-US" sz="2800" b="1" dirty="0"/>
              <a:t>At the evening service tonight, the sermon topic will be "What is Hell?"  Come early and listen to our choir practice.</a:t>
            </a:r>
          </a:p>
        </p:txBody>
      </p:sp>
    </p:spTree>
    <p:extLst>
      <p:ext uri="{BB962C8B-B14F-4D97-AF65-F5344CB8AC3E}">
        <p14:creationId xmlns:p14="http://schemas.microsoft.com/office/powerpoint/2010/main" val="30680555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681987">
                                            <p:txEl>
                                              <p:pRg st="0" end="0"/>
                                            </p:txEl>
                                          </p:spTgt>
                                        </p:tgtEl>
                                        <p:attrNameLst>
                                          <p:attrName>style.visibility</p:attrName>
                                        </p:attrNameLst>
                                      </p:cBhvr>
                                      <p:to>
                                        <p:strVal val="visible"/>
                                      </p:to>
                                    </p:set>
                                    <p:animEffect transition="in" filter="strips(downLeft)">
                                      <p:cBhvr>
                                        <p:cTn id="7" dur="500"/>
                                        <p:tgtEl>
                                          <p:spTgt spid="6819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681987">
                                            <p:txEl>
                                              <p:pRg st="1" end="1"/>
                                            </p:txEl>
                                          </p:spTgt>
                                        </p:tgtEl>
                                        <p:attrNameLst>
                                          <p:attrName>style.visibility</p:attrName>
                                        </p:attrNameLst>
                                      </p:cBhvr>
                                      <p:to>
                                        <p:strVal val="visible"/>
                                      </p:to>
                                    </p:set>
                                    <p:animEffect transition="in" filter="strips(downLeft)">
                                      <p:cBhvr>
                                        <p:cTn id="12" dur="500"/>
                                        <p:tgtEl>
                                          <p:spTgt spid="6819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681987">
                                            <p:txEl>
                                              <p:pRg st="2" end="2"/>
                                            </p:txEl>
                                          </p:spTgt>
                                        </p:tgtEl>
                                        <p:attrNameLst>
                                          <p:attrName>style.visibility</p:attrName>
                                        </p:attrNameLst>
                                      </p:cBhvr>
                                      <p:to>
                                        <p:strVal val="visible"/>
                                      </p:to>
                                    </p:set>
                                    <p:animEffect transition="in" filter="strips(downLeft)">
                                      <p:cBhvr>
                                        <p:cTn id="17" dur="500"/>
                                        <p:tgtEl>
                                          <p:spTgt spid="68198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681987">
                                            <p:txEl>
                                              <p:pRg st="3" end="3"/>
                                            </p:txEl>
                                          </p:spTgt>
                                        </p:tgtEl>
                                        <p:attrNameLst>
                                          <p:attrName>style.visibility</p:attrName>
                                        </p:attrNameLst>
                                      </p:cBhvr>
                                      <p:to>
                                        <p:strVal val="visible"/>
                                      </p:to>
                                    </p:set>
                                    <p:animEffect transition="in" filter="strips(downLeft)">
                                      <p:cBhvr>
                                        <p:cTn id="22" dur="500"/>
                                        <p:tgtEl>
                                          <p:spTgt spid="6819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1987" grpId="0" build="p"/>
    </p:bld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826" name="Rectangle 2"/>
          <p:cNvSpPr>
            <a:spLocks noGrp="1" noRot="1" noChangeArrowheads="1"/>
          </p:cNvSpPr>
          <p:nvPr>
            <p:ph type="title"/>
          </p:nvPr>
        </p:nvSpPr>
        <p:spPr/>
        <p:txBody>
          <a:bodyPr/>
          <a:lstStyle/>
          <a:p>
            <a:pPr eaLnBrk="1" hangingPunct="1">
              <a:defRPr/>
            </a:pPr>
            <a:r>
              <a:rPr lang="en-US"/>
              <a:t>What does this say?</a:t>
            </a:r>
          </a:p>
        </p:txBody>
      </p:sp>
      <p:sp>
        <p:nvSpPr>
          <p:cNvPr id="717827" name="Rectangle 3"/>
          <p:cNvSpPr>
            <a:spLocks noGrp="1" noChangeArrowheads="1"/>
          </p:cNvSpPr>
          <p:nvPr>
            <p:ph type="body" sz="half" idx="1"/>
          </p:nvPr>
        </p:nvSpPr>
        <p:spPr/>
        <p:txBody>
          <a:bodyPr/>
          <a:lstStyle/>
          <a:p>
            <a:pPr eaLnBrk="1" hangingPunct="1">
              <a:defRPr/>
            </a:pPr>
            <a:r>
              <a:rPr lang="en-US" sz="3200" b="1"/>
              <a:t>MR PIGS</a:t>
            </a:r>
          </a:p>
          <a:p>
            <a:pPr eaLnBrk="1" hangingPunct="1">
              <a:defRPr/>
            </a:pPr>
            <a:r>
              <a:rPr lang="en-US" sz="3200" b="1"/>
              <a:t>MR NOT PIGS!</a:t>
            </a:r>
          </a:p>
          <a:p>
            <a:pPr eaLnBrk="1" hangingPunct="1">
              <a:defRPr/>
            </a:pPr>
            <a:r>
              <a:rPr lang="en-US" sz="3200" b="1"/>
              <a:t>OSAR </a:t>
            </a:r>
          </a:p>
          <a:p>
            <a:pPr eaLnBrk="1" hangingPunct="1">
              <a:buFont typeface="Wingdings" charset="0"/>
              <a:buNone/>
              <a:defRPr/>
            </a:pPr>
            <a:r>
              <a:rPr lang="en-US" sz="3200" b="1"/>
              <a:t>	CM PENS?</a:t>
            </a:r>
          </a:p>
          <a:p>
            <a:pPr eaLnBrk="1" hangingPunct="1">
              <a:defRPr/>
            </a:pPr>
            <a:r>
              <a:rPr lang="en-US" sz="3200" b="1"/>
              <a:t>LIB </a:t>
            </a:r>
          </a:p>
          <a:p>
            <a:pPr eaLnBrk="1" hangingPunct="1">
              <a:buFont typeface="Wingdings" charset="0"/>
              <a:buNone/>
              <a:defRPr/>
            </a:pPr>
            <a:r>
              <a:rPr lang="en-US" sz="3200" b="1"/>
              <a:t>	MR PIGS!</a:t>
            </a:r>
          </a:p>
        </p:txBody>
      </p:sp>
      <p:sp>
        <p:nvSpPr>
          <p:cNvPr id="717828" name="Rectangle 4"/>
          <p:cNvSpPr>
            <a:spLocks noGrp="1" noChangeArrowheads="1"/>
          </p:cNvSpPr>
          <p:nvPr>
            <p:ph type="body" sz="half" idx="2"/>
          </p:nvPr>
        </p:nvSpPr>
        <p:spPr>
          <a:xfrm>
            <a:off x="4267200" y="1600200"/>
            <a:ext cx="4419600" cy="4525963"/>
          </a:xfrm>
        </p:spPr>
        <p:txBody>
          <a:bodyPr/>
          <a:lstStyle/>
          <a:p>
            <a:pPr eaLnBrk="1" hangingPunct="1">
              <a:defRPr/>
            </a:pPr>
            <a:r>
              <a:rPr lang="en-US" sz="3200" b="1" dirty="0"/>
              <a:t>Them are pigs</a:t>
            </a:r>
          </a:p>
          <a:p>
            <a:pPr eaLnBrk="1" hangingPunct="1">
              <a:defRPr/>
            </a:pPr>
            <a:r>
              <a:rPr lang="en-US" sz="3200" b="1" dirty="0"/>
              <a:t>Them are not pigs!</a:t>
            </a:r>
          </a:p>
          <a:p>
            <a:pPr eaLnBrk="1" hangingPunct="1">
              <a:defRPr/>
            </a:pPr>
            <a:r>
              <a:rPr lang="en-US" sz="3200" b="1" dirty="0"/>
              <a:t>Oh, yes they are!</a:t>
            </a:r>
          </a:p>
          <a:p>
            <a:pPr eaLnBrk="1" hangingPunct="1">
              <a:buFont typeface="Wingdings" charset="0"/>
              <a:buNone/>
              <a:defRPr/>
            </a:pPr>
            <a:r>
              <a:rPr lang="en-US" sz="3200" b="1" dirty="0"/>
              <a:t>	See them pens?</a:t>
            </a:r>
          </a:p>
          <a:p>
            <a:pPr eaLnBrk="1" hangingPunct="1">
              <a:defRPr/>
            </a:pPr>
            <a:r>
              <a:rPr lang="en-US" sz="3200" b="1" dirty="0"/>
              <a:t>Well I</a:t>
            </a:r>
            <a:r>
              <a:rPr lang="fr-FR" altLang="ja-JP" sz="3200" b="1" dirty="0"/>
              <a:t>'</a:t>
            </a:r>
            <a:r>
              <a:rPr lang="en-US" altLang="ja-JP" sz="3200" b="1" dirty="0" err="1"/>
              <a:t>ll</a:t>
            </a:r>
            <a:r>
              <a:rPr lang="en-US" altLang="ja-JP" sz="3200" b="1" dirty="0"/>
              <a:t> be!</a:t>
            </a:r>
          </a:p>
          <a:p>
            <a:pPr eaLnBrk="1" hangingPunct="1">
              <a:buFont typeface="Wingdings" charset="0"/>
              <a:buNone/>
              <a:defRPr/>
            </a:pPr>
            <a:r>
              <a:rPr lang="en-US" sz="3200" b="1" dirty="0"/>
              <a:t>	Them </a:t>
            </a:r>
            <a:r>
              <a:rPr lang="en-US" sz="3200" b="1" i="1" dirty="0"/>
              <a:t>are</a:t>
            </a:r>
            <a:r>
              <a:rPr lang="en-US" sz="3200" b="1" dirty="0"/>
              <a:t> pigs!</a:t>
            </a:r>
          </a:p>
        </p:txBody>
      </p:sp>
      <p:sp>
        <p:nvSpPr>
          <p:cNvPr id="717829" name="Rectangle 5"/>
          <p:cNvSpPr>
            <a:spLocks noChangeArrowheads="1"/>
          </p:cNvSpPr>
          <p:nvPr/>
        </p:nvSpPr>
        <p:spPr bwMode="auto">
          <a:xfrm>
            <a:off x="1752600" y="5867400"/>
            <a:ext cx="5257800" cy="762000"/>
          </a:xfrm>
          <a:prstGeom prst="rect">
            <a:avLst/>
          </a:prstGeom>
          <a:noFill/>
          <a:ln w="9525">
            <a:noFill/>
            <a:miter lim="800000"/>
            <a:headEnd/>
            <a:tailEnd/>
          </a:ln>
          <a:effectLst/>
        </p:spPr>
        <p:txBody>
          <a:bodyPr/>
          <a:lstStyle/>
          <a:p>
            <a:pPr marL="342900" indent="-342900" algn="ctr" defTabSz="914400" fontAlgn="base">
              <a:spcBef>
                <a:spcPct val="20000"/>
              </a:spcBef>
              <a:spcAft>
                <a:spcPct val="0"/>
              </a:spcAft>
              <a:buClr>
                <a:srgbClr val="FFCC00"/>
              </a:buClr>
              <a:buSzPct val="70000"/>
              <a:buFont typeface="Wingdings" charset="0"/>
              <a:buChar char="n"/>
              <a:defRPr/>
            </a:pPr>
            <a:r>
              <a:rPr lang="en-US" sz="3200" b="1" i="1">
                <a:solidFill>
                  <a:srgbClr val="FFFFFF"/>
                </a:solidFill>
                <a:effectLst>
                  <a:outerShdw blurRad="38100" dist="38100" dir="2700000" algn="tl">
                    <a:srgbClr val="000000"/>
                  </a:outerShdw>
                </a:effectLst>
                <a:latin typeface="Arial"/>
                <a:ea typeface="ＭＳ Ｐゴシック" charset="0"/>
                <a:cs typeface="Arial"/>
              </a:rPr>
              <a:t>Watch your words!</a:t>
            </a:r>
          </a:p>
        </p:txBody>
      </p:sp>
    </p:spTree>
    <p:extLst>
      <p:ext uri="{BB962C8B-B14F-4D97-AF65-F5344CB8AC3E}">
        <p14:creationId xmlns:p14="http://schemas.microsoft.com/office/powerpoint/2010/main" val="37466915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828">
                                            <p:txEl>
                                              <p:pRg st="0" end="0"/>
                                            </p:txEl>
                                          </p:spTgt>
                                        </p:tgtEl>
                                        <p:attrNameLst>
                                          <p:attrName>style.visibility</p:attrName>
                                        </p:attrNameLst>
                                      </p:cBhvr>
                                      <p:to>
                                        <p:strVal val="visible"/>
                                      </p:to>
                                    </p:set>
                                    <p:animEffect transition="in" filter="wipe(down)">
                                      <p:cBhvr>
                                        <p:cTn id="7" dur="500"/>
                                        <p:tgtEl>
                                          <p:spTgt spid="7178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717828">
                                            <p:txEl>
                                              <p:pRg st="1" end="1"/>
                                            </p:txEl>
                                          </p:spTgt>
                                        </p:tgtEl>
                                        <p:attrNameLst>
                                          <p:attrName>style.visibility</p:attrName>
                                        </p:attrNameLst>
                                      </p:cBhvr>
                                      <p:to>
                                        <p:strVal val="visible"/>
                                      </p:to>
                                    </p:set>
                                    <p:animEffect transition="in" filter="wipe(down)">
                                      <p:cBhvr>
                                        <p:cTn id="12" dur="500"/>
                                        <p:tgtEl>
                                          <p:spTgt spid="7178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717828">
                                            <p:txEl>
                                              <p:pRg st="2" end="2"/>
                                            </p:txEl>
                                          </p:spTgt>
                                        </p:tgtEl>
                                        <p:attrNameLst>
                                          <p:attrName>style.visibility</p:attrName>
                                        </p:attrNameLst>
                                      </p:cBhvr>
                                      <p:to>
                                        <p:strVal val="visible"/>
                                      </p:to>
                                    </p:set>
                                    <p:animEffect transition="in" filter="wipe(down)">
                                      <p:cBhvr>
                                        <p:cTn id="17" dur="500"/>
                                        <p:tgtEl>
                                          <p:spTgt spid="7178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717828">
                                            <p:txEl>
                                              <p:pRg st="3" end="3"/>
                                            </p:txEl>
                                          </p:spTgt>
                                        </p:tgtEl>
                                        <p:attrNameLst>
                                          <p:attrName>style.visibility</p:attrName>
                                        </p:attrNameLst>
                                      </p:cBhvr>
                                      <p:to>
                                        <p:strVal val="visible"/>
                                      </p:to>
                                    </p:set>
                                    <p:animEffect transition="in" filter="wipe(down)">
                                      <p:cBhvr>
                                        <p:cTn id="22" dur="500"/>
                                        <p:tgtEl>
                                          <p:spTgt spid="7178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nodeType="clickEffect">
                                  <p:stCondLst>
                                    <p:cond delay="0"/>
                                  </p:stCondLst>
                                  <p:childTnLst>
                                    <p:set>
                                      <p:cBhvr>
                                        <p:cTn id="26" dur="1" fill="hold">
                                          <p:stCondLst>
                                            <p:cond delay="0"/>
                                          </p:stCondLst>
                                        </p:cTn>
                                        <p:tgtEl>
                                          <p:spTgt spid="717828">
                                            <p:txEl>
                                              <p:charRg st="67" end="82"/>
                                            </p:txEl>
                                          </p:spTgt>
                                        </p:tgtEl>
                                        <p:attrNameLst>
                                          <p:attrName>style.visibility</p:attrName>
                                        </p:attrNameLst>
                                      </p:cBhvr>
                                      <p:to>
                                        <p:strVal val="visible"/>
                                      </p:to>
                                    </p:set>
                                    <p:animEffect transition="in" filter="wipe(down)">
                                      <p:cBhvr>
                                        <p:cTn id="27" dur="500"/>
                                        <p:tgtEl>
                                          <p:spTgt spid="717828">
                                            <p:txEl>
                                              <p:charRg st="67" end="82"/>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nodeType="clickEffect">
                                  <p:stCondLst>
                                    <p:cond delay="0"/>
                                  </p:stCondLst>
                                  <p:childTnLst>
                                    <p:set>
                                      <p:cBhvr>
                                        <p:cTn id="31" dur="1" fill="hold">
                                          <p:stCondLst>
                                            <p:cond delay="0"/>
                                          </p:stCondLst>
                                        </p:cTn>
                                        <p:tgtEl>
                                          <p:spTgt spid="717828">
                                            <p:txEl>
                                              <p:charRg st="82" end="97"/>
                                            </p:txEl>
                                          </p:spTgt>
                                        </p:tgtEl>
                                        <p:attrNameLst>
                                          <p:attrName>style.visibility</p:attrName>
                                        </p:attrNameLst>
                                      </p:cBhvr>
                                      <p:to>
                                        <p:strVal val="visible"/>
                                      </p:to>
                                    </p:set>
                                    <p:animEffect transition="in" filter="wipe(down)">
                                      <p:cBhvr>
                                        <p:cTn id="32" dur="500"/>
                                        <p:tgtEl>
                                          <p:spTgt spid="717828">
                                            <p:txEl>
                                              <p:charRg st="82" end="97"/>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717829">
                                            <p:txEl>
                                              <p:pRg st="0" end="0"/>
                                            </p:txEl>
                                          </p:spTgt>
                                        </p:tgtEl>
                                        <p:attrNameLst>
                                          <p:attrName>style.visibility</p:attrName>
                                        </p:attrNameLst>
                                      </p:cBhvr>
                                      <p:to>
                                        <p:strVal val="visible"/>
                                      </p:to>
                                    </p:set>
                                    <p:animEffect transition="in" filter="wipe(down)">
                                      <p:cBhvr>
                                        <p:cTn id="37" dur="500"/>
                                        <p:tgtEl>
                                          <p:spTgt spid="7178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8" name="Rectangle 2"/>
          <p:cNvSpPr>
            <a:spLocks noGrp="1" noChangeArrowheads="1"/>
          </p:cNvSpPr>
          <p:nvPr>
            <p:ph type="ctrTitle"/>
          </p:nvPr>
        </p:nvSpPr>
        <p:spPr>
          <a:xfrm>
            <a:off x="914400" y="1143000"/>
            <a:ext cx="7239000" cy="2057400"/>
          </a:xfrm>
          <a:effectLst>
            <a:outerShdw blurRad="25400" dist="25399" dir="2700000" algn="ctr" rotWithShape="0">
              <a:srgbClr val="000000">
                <a:alpha val="99962"/>
              </a:srgbClr>
            </a:outerShdw>
          </a:effectLst>
        </p:spPr>
        <p:txBody>
          <a:bodyPr/>
          <a:lstStyle/>
          <a:p>
            <a:pPr eaLnBrk="1" hangingPunct="1">
              <a:defRPr/>
            </a:pPr>
            <a:r>
              <a:rPr lang="en-US" b="1">
                <a:solidFill>
                  <a:srgbClr val="FFFFFF"/>
                </a:solidFill>
                <a:latin typeface="Arial"/>
                <a:ea typeface="ＭＳ Ｐゴシック" charset="0"/>
                <a:cs typeface="Arial"/>
              </a:rPr>
              <a:t>Faith speaks wisely because faith…</a:t>
            </a:r>
            <a:endParaRPr lang="en-US" b="1">
              <a:latin typeface="Arial"/>
              <a:ea typeface="ＭＳ Ｐゴシック" charset="0"/>
              <a:cs typeface="Arial"/>
            </a:endParaRPr>
          </a:p>
        </p:txBody>
      </p:sp>
      <p:sp>
        <p:nvSpPr>
          <p:cNvPr id="603144" name="Rectangle 8"/>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a:solidFill>
                  <a:srgbClr val="FFFFFF"/>
                </a:solidFill>
                <a:latin typeface="Arial"/>
                <a:cs typeface="Arial"/>
              </a:rPr>
              <a:t>3:1-6	Recognizes the influence of the tongue</a:t>
            </a:r>
          </a:p>
        </p:txBody>
      </p:sp>
    </p:spTree>
    <p:extLst>
      <p:ext uri="{BB962C8B-B14F-4D97-AF65-F5344CB8AC3E}">
        <p14:creationId xmlns:p14="http://schemas.microsoft.com/office/powerpoint/2010/main" val="31241069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03144">
                                            <p:txEl>
                                              <p:pRg st="0" end="0"/>
                                            </p:txEl>
                                          </p:spTgt>
                                        </p:tgtEl>
                                        <p:attrNameLst>
                                          <p:attrName>style.visibility</p:attrName>
                                        </p:attrNameLst>
                                      </p:cBhvr>
                                      <p:to>
                                        <p:strVal val="visible"/>
                                      </p:to>
                                    </p:set>
                                    <p:animEffect transition="in" filter="fade">
                                      <p:cBhvr>
                                        <p:cTn id="7" dur="1000"/>
                                        <p:tgtEl>
                                          <p:spTgt spid="603144">
                                            <p:txEl>
                                              <p:pRg st="0" end="0"/>
                                            </p:txEl>
                                          </p:spTgt>
                                        </p:tgtEl>
                                      </p:cBhvr>
                                    </p:animEffect>
                                    <p:anim calcmode="lin" valueType="num">
                                      <p:cBhvr>
                                        <p:cTn id="8" dur="1000" fill="hold"/>
                                        <p:tgtEl>
                                          <p:spTgt spid="60314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0314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3144"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10" name="Rectangle 2"/>
          <p:cNvSpPr>
            <a:spLocks noGrp="1" noChangeArrowheads="1"/>
          </p:cNvSpPr>
          <p:nvPr>
            <p:ph type="ctrTitle"/>
          </p:nvPr>
        </p:nvSpPr>
        <p:spPr>
          <a:xfrm>
            <a:off x="304800" y="457200"/>
            <a:ext cx="8153400" cy="3733800"/>
          </a:xfrm>
        </p:spPr>
        <p:txBody>
          <a:bodyPr/>
          <a:lstStyle/>
          <a:p>
            <a:pPr eaLnBrk="1" hangingPunct="1">
              <a:defRPr/>
            </a:pPr>
            <a:r>
              <a:rPr lang="en-US" sz="4000" b="1" dirty="0">
                <a:solidFill>
                  <a:srgbClr val="FFFFFF"/>
                </a:solidFill>
                <a:latin typeface="Arial"/>
                <a:cs typeface="Arial"/>
              </a:rPr>
              <a:t>"The tongue is a fire, </a:t>
            </a:r>
            <a:br>
              <a:rPr lang="en-US" sz="4000" b="1" dirty="0">
                <a:solidFill>
                  <a:srgbClr val="FFFFFF"/>
                </a:solidFill>
                <a:latin typeface="Arial"/>
                <a:cs typeface="Arial"/>
              </a:rPr>
            </a:br>
            <a:r>
              <a:rPr lang="en-US" sz="4000" b="1" dirty="0">
                <a:solidFill>
                  <a:srgbClr val="FFFFFF"/>
                </a:solidFill>
                <a:latin typeface="Arial"/>
                <a:cs typeface="Arial"/>
              </a:rPr>
              <a:t>a world of evil among the parts of the body.  It corrupts the whole person, sets the whole course of his life on fire, and is itself set on fire by hell" (3:6)</a:t>
            </a:r>
          </a:p>
        </p:txBody>
      </p:sp>
    </p:spTree>
    <p:extLst>
      <p:ext uri="{BB962C8B-B14F-4D97-AF65-F5344CB8AC3E}">
        <p14:creationId xmlns:p14="http://schemas.microsoft.com/office/powerpoint/2010/main" val="151176105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70" name="Rectangle 2"/>
          <p:cNvSpPr>
            <a:spLocks noGrp="1" noChangeArrowheads="1"/>
          </p:cNvSpPr>
          <p:nvPr>
            <p:ph type="ctrTitle"/>
          </p:nvPr>
        </p:nvSpPr>
        <p:spPr>
          <a:xfrm>
            <a:off x="914400" y="1143000"/>
            <a:ext cx="7239000" cy="2057400"/>
          </a:xfrm>
          <a:effectLst/>
        </p:spPr>
        <p:txBody>
          <a:bodyPr/>
          <a:lstStyle/>
          <a:p>
            <a:pPr eaLnBrk="1" hangingPunct="1">
              <a:defRPr/>
            </a:pPr>
            <a:r>
              <a:rPr lang="en-US" b="1">
                <a:solidFill>
                  <a:srgbClr val="FFFFFF"/>
                </a:solidFill>
                <a:latin typeface="Arial"/>
                <a:ea typeface="ＭＳ Ｐゴシック" charset="0"/>
                <a:cs typeface="Arial"/>
              </a:rPr>
              <a:t>Faith speaks wisely because faith…</a:t>
            </a:r>
            <a:endParaRPr lang="en-US" b="1">
              <a:latin typeface="Arial"/>
              <a:ea typeface="ＭＳ Ｐゴシック" charset="0"/>
              <a:cs typeface="Arial"/>
            </a:endParaRPr>
          </a:p>
        </p:txBody>
      </p:sp>
      <p:sp>
        <p:nvSpPr>
          <p:cNvPr id="723971" name="Rectangle 3"/>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a:solidFill>
                  <a:srgbClr val="FFFFFF"/>
                </a:solidFill>
                <a:latin typeface="Arial"/>
                <a:cs typeface="Arial"/>
              </a:rPr>
              <a:t>3:1-6	Recognizes the influence of the tongue</a:t>
            </a:r>
          </a:p>
          <a:p>
            <a:pPr algn="l">
              <a:spcBef>
                <a:spcPct val="0"/>
              </a:spcBef>
              <a:buFontTx/>
              <a:buNone/>
              <a:tabLst>
                <a:tab pos="1662113" algn="l"/>
              </a:tabLst>
              <a:defRPr/>
            </a:pPr>
            <a:r>
              <a:rPr lang="en-US" b="1">
                <a:solidFill>
                  <a:srgbClr val="FFFFFF"/>
                </a:solidFill>
                <a:latin typeface="Arial"/>
                <a:cs typeface="Arial"/>
              </a:rPr>
              <a:t>3:7-8	Recognizes the tongue as untamable</a:t>
            </a:r>
          </a:p>
        </p:txBody>
      </p:sp>
    </p:spTree>
    <p:extLst>
      <p:ext uri="{BB962C8B-B14F-4D97-AF65-F5344CB8AC3E}">
        <p14:creationId xmlns:p14="http://schemas.microsoft.com/office/powerpoint/2010/main" val="2540409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3971">
                                            <p:txEl>
                                              <p:pRg st="0" end="0"/>
                                            </p:txEl>
                                          </p:spTgt>
                                        </p:tgtEl>
                                        <p:attrNameLst>
                                          <p:attrName>style.visibility</p:attrName>
                                        </p:attrNameLst>
                                      </p:cBhvr>
                                      <p:to>
                                        <p:strVal val="visible"/>
                                      </p:to>
                                    </p:set>
                                    <p:animEffect transition="in" filter="fade">
                                      <p:cBhvr>
                                        <p:cTn id="7" dur="1000"/>
                                        <p:tgtEl>
                                          <p:spTgt spid="723971">
                                            <p:txEl>
                                              <p:pRg st="0" end="0"/>
                                            </p:txEl>
                                          </p:spTgt>
                                        </p:tgtEl>
                                      </p:cBhvr>
                                    </p:animEffect>
                                    <p:anim calcmode="lin" valueType="num">
                                      <p:cBhvr>
                                        <p:cTn id="8" dur="1000" fill="hold"/>
                                        <p:tgtEl>
                                          <p:spTgt spid="72397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397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3971">
                                            <p:txEl>
                                              <p:pRg st="1" end="1"/>
                                            </p:txEl>
                                          </p:spTgt>
                                        </p:tgtEl>
                                        <p:attrNameLst>
                                          <p:attrName>style.visibility</p:attrName>
                                        </p:attrNameLst>
                                      </p:cBhvr>
                                      <p:to>
                                        <p:strVal val="visible"/>
                                      </p:to>
                                    </p:set>
                                    <p:animEffect transition="in" filter="fade">
                                      <p:cBhvr>
                                        <p:cTn id="14" dur="1000"/>
                                        <p:tgtEl>
                                          <p:spTgt spid="723971">
                                            <p:txEl>
                                              <p:pRg st="1" end="1"/>
                                            </p:txEl>
                                          </p:spTgt>
                                        </p:tgtEl>
                                      </p:cBhvr>
                                    </p:animEffect>
                                    <p:anim calcmode="lin" valueType="num">
                                      <p:cBhvr>
                                        <p:cTn id="15" dur="1000" fill="hold"/>
                                        <p:tgtEl>
                                          <p:spTgt spid="72397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397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3971"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6018" name="Rectangle 2"/>
          <p:cNvSpPr>
            <a:spLocks noGrp="1" noChangeArrowheads="1"/>
          </p:cNvSpPr>
          <p:nvPr>
            <p:ph type="ctrTitle"/>
          </p:nvPr>
        </p:nvSpPr>
        <p:spPr>
          <a:xfrm>
            <a:off x="914400" y="1143000"/>
            <a:ext cx="7239000" cy="2057400"/>
          </a:xfrm>
          <a:effectLst/>
        </p:spPr>
        <p:txBody>
          <a:bodyPr/>
          <a:lstStyle/>
          <a:p>
            <a:pPr eaLnBrk="1" hangingPunct="1">
              <a:defRPr/>
            </a:pPr>
            <a:r>
              <a:rPr lang="en-US" b="1">
                <a:solidFill>
                  <a:srgbClr val="FFFFFF"/>
                </a:solidFill>
                <a:latin typeface="Arial"/>
                <a:ea typeface="ＭＳ Ｐゴシック" charset="0"/>
                <a:cs typeface="Arial"/>
              </a:rPr>
              <a:t>Faith speaks wisely because faith…</a:t>
            </a:r>
            <a:endParaRPr lang="en-US" b="1">
              <a:latin typeface="Arial"/>
              <a:ea typeface="ＭＳ Ｐゴシック" charset="0"/>
              <a:cs typeface="Arial"/>
            </a:endParaRPr>
          </a:p>
        </p:txBody>
      </p:sp>
      <p:sp>
        <p:nvSpPr>
          <p:cNvPr id="726019" name="Rectangle 3"/>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a:solidFill>
                  <a:srgbClr val="FFFFFF"/>
                </a:solidFill>
                <a:latin typeface="Arial"/>
                <a:cs typeface="Arial"/>
              </a:rPr>
              <a:t>3:1-6	Recognizes the influence of the tongue</a:t>
            </a:r>
          </a:p>
          <a:p>
            <a:pPr algn="l">
              <a:spcBef>
                <a:spcPct val="0"/>
              </a:spcBef>
              <a:buFontTx/>
              <a:buNone/>
              <a:tabLst>
                <a:tab pos="1662113" algn="l"/>
              </a:tabLst>
              <a:defRPr/>
            </a:pPr>
            <a:r>
              <a:rPr lang="en-US" b="1">
                <a:solidFill>
                  <a:srgbClr val="FFFFFF"/>
                </a:solidFill>
                <a:latin typeface="Arial"/>
                <a:cs typeface="Arial"/>
              </a:rPr>
              <a:t>3:7-8	Recognizes the tongue as untamable</a:t>
            </a:r>
          </a:p>
          <a:p>
            <a:pPr algn="l">
              <a:spcBef>
                <a:spcPct val="0"/>
              </a:spcBef>
              <a:buFontTx/>
              <a:buNone/>
              <a:tabLst>
                <a:tab pos="1662113" algn="l"/>
              </a:tabLst>
              <a:defRPr/>
            </a:pPr>
            <a:r>
              <a:rPr lang="en-US" b="1">
                <a:solidFill>
                  <a:srgbClr val="FFFFFF"/>
                </a:solidFill>
                <a:latin typeface="Arial"/>
                <a:cs typeface="Arial"/>
              </a:rPr>
              <a:t>3:9-12	Uses the tongue for good, not evil </a:t>
            </a:r>
          </a:p>
        </p:txBody>
      </p:sp>
    </p:spTree>
    <p:extLst>
      <p:ext uri="{BB962C8B-B14F-4D97-AF65-F5344CB8AC3E}">
        <p14:creationId xmlns:p14="http://schemas.microsoft.com/office/powerpoint/2010/main" val="1560720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6019">
                                            <p:txEl>
                                              <p:pRg st="0" end="0"/>
                                            </p:txEl>
                                          </p:spTgt>
                                        </p:tgtEl>
                                        <p:attrNameLst>
                                          <p:attrName>style.visibility</p:attrName>
                                        </p:attrNameLst>
                                      </p:cBhvr>
                                      <p:to>
                                        <p:strVal val="visible"/>
                                      </p:to>
                                    </p:set>
                                    <p:animEffect transition="in" filter="fade">
                                      <p:cBhvr>
                                        <p:cTn id="7" dur="1000"/>
                                        <p:tgtEl>
                                          <p:spTgt spid="726019">
                                            <p:txEl>
                                              <p:pRg st="0" end="0"/>
                                            </p:txEl>
                                          </p:spTgt>
                                        </p:tgtEl>
                                      </p:cBhvr>
                                    </p:animEffect>
                                    <p:anim calcmode="lin" valueType="num">
                                      <p:cBhvr>
                                        <p:cTn id="8" dur="1000" fill="hold"/>
                                        <p:tgtEl>
                                          <p:spTgt spid="72601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601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6019">
                                            <p:txEl>
                                              <p:pRg st="1" end="1"/>
                                            </p:txEl>
                                          </p:spTgt>
                                        </p:tgtEl>
                                        <p:attrNameLst>
                                          <p:attrName>style.visibility</p:attrName>
                                        </p:attrNameLst>
                                      </p:cBhvr>
                                      <p:to>
                                        <p:strVal val="visible"/>
                                      </p:to>
                                    </p:set>
                                    <p:animEffect transition="in" filter="fade">
                                      <p:cBhvr>
                                        <p:cTn id="14" dur="1000"/>
                                        <p:tgtEl>
                                          <p:spTgt spid="726019">
                                            <p:txEl>
                                              <p:pRg st="1" end="1"/>
                                            </p:txEl>
                                          </p:spTgt>
                                        </p:tgtEl>
                                      </p:cBhvr>
                                    </p:animEffect>
                                    <p:anim calcmode="lin" valueType="num">
                                      <p:cBhvr>
                                        <p:cTn id="15" dur="1000" fill="hold"/>
                                        <p:tgtEl>
                                          <p:spTgt spid="72601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601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6019">
                                            <p:txEl>
                                              <p:pRg st="2" end="2"/>
                                            </p:txEl>
                                          </p:spTgt>
                                        </p:tgtEl>
                                        <p:attrNameLst>
                                          <p:attrName>style.visibility</p:attrName>
                                        </p:attrNameLst>
                                      </p:cBhvr>
                                      <p:to>
                                        <p:strVal val="visible"/>
                                      </p:to>
                                    </p:set>
                                    <p:animEffect transition="in" filter="fade">
                                      <p:cBhvr>
                                        <p:cTn id="21" dur="1000"/>
                                        <p:tgtEl>
                                          <p:spTgt spid="726019">
                                            <p:txEl>
                                              <p:pRg st="2" end="2"/>
                                            </p:txEl>
                                          </p:spTgt>
                                        </p:tgtEl>
                                      </p:cBhvr>
                                    </p:animEffect>
                                    <p:anim calcmode="lin" valueType="num">
                                      <p:cBhvr>
                                        <p:cTn id="22" dur="1000" fill="hold"/>
                                        <p:tgtEl>
                                          <p:spTgt spid="72601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601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6019"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577" name="Rectangle 2"/>
          <p:cNvSpPr>
            <a:spLocks noGrp="1" noChangeArrowheads="1"/>
          </p:cNvSpPr>
          <p:nvPr>
            <p:ph type="ctrTitle"/>
          </p:nvPr>
        </p:nvSpPr>
        <p:spPr/>
        <p:txBody>
          <a:bodyPr/>
          <a:lstStyle/>
          <a:p>
            <a:pPr eaLnBrk="1" hangingPunct="1"/>
            <a:r>
              <a:rPr lang="en-US">
                <a:latin typeface="Times New Roman" charset="0"/>
              </a:rPr>
              <a:t>Whine List 1</a:t>
            </a:r>
          </a:p>
        </p:txBody>
      </p:sp>
      <p:sp>
        <p:nvSpPr>
          <p:cNvPr id="664578"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4579"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4580" name="Picture 5"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066800"/>
            <a:ext cx="8382000"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0358" name="Rectangle 6"/>
          <p:cNvSpPr>
            <a:spLocks noChangeArrowheads="1"/>
          </p:cNvSpPr>
          <p:nvPr/>
        </p:nvSpPr>
        <p:spPr bwMode="auto">
          <a:xfrm>
            <a:off x="4267200" y="762000"/>
            <a:ext cx="4800600" cy="47244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0359"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18976575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0358"/>
                                        </p:tgtEl>
                                      </p:cBhvr>
                                    </p:animEffect>
                                    <p:set>
                                      <p:cBhvr>
                                        <p:cTn id="7" dur="1" fill="hold">
                                          <p:stCondLst>
                                            <p:cond delay="499"/>
                                          </p:stCondLst>
                                        </p:cTn>
                                        <p:tgtEl>
                                          <p:spTgt spid="74035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0359"/>
                                        </p:tgtEl>
                                      </p:cBhvr>
                                    </p:animEffect>
                                    <p:set>
                                      <p:cBhvr>
                                        <p:cTn id="12" dur="1" fill="hold">
                                          <p:stCondLst>
                                            <p:cond delay="499"/>
                                          </p:stCondLst>
                                        </p:cTn>
                                        <p:tgtEl>
                                          <p:spTgt spid="74035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0358" grpId="0" animBg="1"/>
      <p:bldP spid="74035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Rectangle 2"/>
          <p:cNvSpPr>
            <a:spLocks noGrp="1" noChangeArrowheads="1"/>
          </p:cNvSpPr>
          <p:nvPr>
            <p:ph type="ctrTitle"/>
          </p:nvPr>
        </p:nvSpPr>
        <p:spPr/>
        <p:txBody>
          <a:bodyPr/>
          <a:lstStyle/>
          <a:p>
            <a:pPr eaLnBrk="1" hangingPunct="1"/>
            <a:r>
              <a:rPr lang="en-US">
                <a:latin typeface="Times New Roman" charset="0"/>
              </a:rPr>
              <a:t>Whine List 2</a:t>
            </a:r>
          </a:p>
        </p:txBody>
      </p:sp>
      <p:sp>
        <p:nvSpPr>
          <p:cNvPr id="666626"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662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6628" name="Picture 9"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90600"/>
            <a:ext cx="88392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4454" name="Rectangle 6"/>
          <p:cNvSpPr>
            <a:spLocks noChangeArrowheads="1"/>
          </p:cNvSpPr>
          <p:nvPr/>
        </p:nvSpPr>
        <p:spPr bwMode="auto">
          <a:xfrm>
            <a:off x="3124200" y="762000"/>
            <a:ext cx="5943600" cy="5334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4455" name="Rectangle 7"/>
          <p:cNvSpPr>
            <a:spLocks noChangeArrowheads="1"/>
          </p:cNvSpPr>
          <p:nvPr/>
        </p:nvSpPr>
        <p:spPr bwMode="auto">
          <a:xfrm>
            <a:off x="5334000" y="381000"/>
            <a:ext cx="4495800" cy="617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321784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4454"/>
                                        </p:tgtEl>
                                      </p:cBhvr>
                                    </p:animEffect>
                                    <p:set>
                                      <p:cBhvr>
                                        <p:cTn id="7" dur="1" fill="hold">
                                          <p:stCondLst>
                                            <p:cond delay="499"/>
                                          </p:stCondLst>
                                        </p:cTn>
                                        <p:tgtEl>
                                          <p:spTgt spid="744454"/>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4455"/>
                                        </p:tgtEl>
                                      </p:cBhvr>
                                    </p:animEffect>
                                    <p:set>
                                      <p:cBhvr>
                                        <p:cTn id="12" dur="1" fill="hold">
                                          <p:stCondLst>
                                            <p:cond delay="499"/>
                                          </p:stCondLst>
                                        </p:cTn>
                                        <p:tgtEl>
                                          <p:spTgt spid="7444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454" grpId="0" animBg="1"/>
      <p:bldP spid="74445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2"/>
          <p:cNvSpPr>
            <a:spLocks noGrp="1" noChangeArrowheads="1"/>
          </p:cNvSpPr>
          <p:nvPr>
            <p:ph type="ctrTitle"/>
          </p:nvPr>
        </p:nvSpPr>
        <p:spPr/>
        <p:txBody>
          <a:bodyPr/>
          <a:lstStyle/>
          <a:p>
            <a:pPr eaLnBrk="1" hangingPunct="1"/>
            <a:r>
              <a:rPr lang="en-US">
                <a:latin typeface="Times New Roman" charset="0"/>
              </a:rPr>
              <a:t>Whine List 3</a:t>
            </a:r>
          </a:p>
        </p:txBody>
      </p:sp>
      <p:sp>
        <p:nvSpPr>
          <p:cNvPr id="668674"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68675"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68676" name="Picture 8" descr="WhineLi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9296400" cy="4227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6503" name="Rectangle 7"/>
          <p:cNvSpPr>
            <a:spLocks noChangeArrowheads="1"/>
          </p:cNvSpPr>
          <p:nvPr/>
        </p:nvSpPr>
        <p:spPr bwMode="auto">
          <a:xfrm>
            <a:off x="6858000" y="381000"/>
            <a:ext cx="2971800" cy="6172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746502" name="Rectangle 6"/>
          <p:cNvSpPr>
            <a:spLocks noChangeArrowheads="1"/>
          </p:cNvSpPr>
          <p:nvPr/>
        </p:nvSpPr>
        <p:spPr bwMode="auto">
          <a:xfrm>
            <a:off x="4267200" y="762000"/>
            <a:ext cx="4724400" cy="5715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22142817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6502"/>
                                        </p:tgtEl>
                                      </p:cBhvr>
                                    </p:animEffect>
                                    <p:set>
                                      <p:cBhvr>
                                        <p:cTn id="7" dur="1" fill="hold">
                                          <p:stCondLst>
                                            <p:cond delay="499"/>
                                          </p:stCondLst>
                                        </p:cTn>
                                        <p:tgtEl>
                                          <p:spTgt spid="746502"/>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746503"/>
                                        </p:tgtEl>
                                      </p:cBhvr>
                                    </p:animEffect>
                                    <p:set>
                                      <p:cBhvr>
                                        <p:cTn id="12" dur="1" fill="hold">
                                          <p:stCondLst>
                                            <p:cond delay="499"/>
                                          </p:stCondLst>
                                        </p:cTn>
                                        <p:tgtEl>
                                          <p:spTgt spid="7465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03" grpId="0" animBg="1"/>
      <p:bldP spid="74650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000000"/>
              </a:solidFill>
              <a:latin typeface="Arial" charset="0"/>
              <a:ea typeface="ＭＳ Ｐゴシック"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defTabSz="914400" fontAlgn="base">
              <a:spcBef>
                <a:spcPct val="50000"/>
              </a:spcBef>
              <a:spcAft>
                <a:spcPct val="0"/>
              </a:spcAft>
              <a:defRPr/>
            </a:pPr>
            <a:r>
              <a:rPr lang="en-US" sz="2000" b="1" dirty="0">
                <a:solidFill>
                  <a:srgbClr val="000000"/>
                </a:solidFill>
                <a:latin typeface="Arial" charset="0"/>
                <a:ea typeface="Times New Roman"/>
                <a:cs typeface="Times New Roman"/>
              </a:rPr>
              <a:t>"To the remotest part of the earth" (Acts 1:8)</a:t>
            </a:r>
          </a:p>
          <a:p>
            <a:pPr defTabSz="914400" fontAlgn="base">
              <a:spcBef>
                <a:spcPct val="0"/>
              </a:spcBef>
              <a:spcAft>
                <a:spcPct val="0"/>
              </a:spcAft>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538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Fall 49</a:t>
            </a:r>
          </a:p>
          <a:p>
            <a:pPr algn="ctr" defTabSz="914400" fontAlgn="base">
              <a:spcBef>
                <a:spcPct val="50000"/>
              </a:spcBef>
              <a:spcAft>
                <a:spcPct val="0"/>
              </a:spcAft>
            </a:pPr>
            <a:r>
              <a:rPr lang="en-US" sz="1600" b="1">
                <a:solidFill>
                  <a:srgbClr val="FFFFFF"/>
                </a:solidFill>
                <a:latin typeface="Arial Narrow" charset="0"/>
                <a:cs typeface="Times New Roman" charset="0"/>
              </a:rPr>
              <a:t>The</a:t>
            </a:r>
          </a:p>
          <a:p>
            <a:pPr algn="ctr" defTabSz="914400" fontAlgn="base">
              <a:spcBef>
                <a:spcPct val="0"/>
              </a:spcBef>
              <a:spcAft>
                <a:spcPct val="0"/>
              </a:spcAft>
            </a:pPr>
            <a:r>
              <a:rPr lang="en-US" sz="1600" b="1">
                <a:solidFill>
                  <a:srgbClr val="FFFFFF"/>
                </a:solidFill>
                <a:latin typeface="Arial Narrow" charset="0"/>
                <a:cs typeface="Times New Roman" charset="0"/>
              </a:rPr>
              <a:t>Council</a:t>
            </a:r>
          </a:p>
        </p:txBody>
      </p:sp>
      <p:sp>
        <p:nvSpPr>
          <p:cNvPr id="538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defTabSz="914400" fontAlgn="base">
              <a:spcBef>
                <a:spcPct val="50000"/>
              </a:spcBef>
              <a:spcAft>
                <a:spcPct val="0"/>
              </a:spcAft>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538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a:lstStyle/>
          <a:p>
            <a:pPr defTabSz="914400" eaLnBrk="0" fontAlgn="base" hangingPunct="0">
              <a:spcBef>
                <a:spcPct val="0"/>
              </a:spcBef>
              <a:spcAft>
                <a:spcPct val="0"/>
              </a:spcAft>
            </a:pPr>
            <a:endParaRPr lang="en-US">
              <a:solidFill>
                <a:srgbClr val="000000"/>
              </a:solidFill>
              <a:latin typeface="Verdana" charset="0"/>
              <a:ea typeface="ＭＳ Ｐゴシック" charset="0"/>
              <a:cs typeface="ＭＳ Ｐゴシック" charset="0"/>
            </a:endParaRPr>
          </a:p>
        </p:txBody>
      </p:sp>
      <p:sp>
        <p:nvSpPr>
          <p:cNvPr id="538630"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Spring 68</a:t>
            </a:r>
          </a:p>
          <a:p>
            <a:pPr algn="ctr" defTabSz="914400" fontAlgn="base">
              <a:spcBef>
                <a:spcPct val="50000"/>
              </a:spcBef>
              <a:spcAft>
                <a:spcPct val="0"/>
              </a:spcAft>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538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2000" b="1">
                <a:solidFill>
                  <a:srgbClr val="FFFFFF"/>
                </a:solidFill>
                <a:latin typeface="Arial Narrow" charset="0"/>
                <a:cs typeface="Times New Roman" charset="0"/>
              </a:rPr>
              <a:t>35           48          49          50          52  53          57        60             62              67           68     95</a:t>
            </a:r>
          </a:p>
        </p:txBody>
      </p:sp>
      <p:sp>
        <p:nvSpPr>
          <p:cNvPr id="538632"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defTabSz="914400" fontAlgn="base">
              <a:spcBef>
                <a:spcPct val="0"/>
              </a:spcBef>
              <a:spcAft>
                <a:spcPct val="0"/>
              </a:spcAft>
            </a:pPr>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defTabSz="914400" fontAlgn="base">
              <a:spcBef>
                <a:spcPct val="50000"/>
              </a:spcBef>
              <a:spcAft>
                <a:spcPct val="0"/>
              </a:spcAft>
            </a:pPr>
            <a:endParaRPr lang="en-US" sz="900" b="1">
              <a:solidFill>
                <a:srgbClr val="000000"/>
              </a:solidFill>
              <a:latin typeface="Arial Narrow" charset="0"/>
              <a:cs typeface="Times New Roman" charset="0"/>
            </a:endParaRPr>
          </a:p>
        </p:txBody>
      </p:sp>
      <p:sp>
        <p:nvSpPr>
          <p:cNvPr id="538633"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defTabSz="914400" fontAlgn="base">
              <a:spcBef>
                <a:spcPct val="0"/>
              </a:spcBef>
              <a:spcAft>
                <a:spcPct val="0"/>
              </a:spcAft>
            </a:pPr>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defTabSz="914400" fontAlgn="base">
              <a:spcBef>
                <a:spcPct val="50000"/>
              </a:spcBef>
              <a:spcAft>
                <a:spcPct val="0"/>
              </a:spcAft>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defTabSz="914400" fontAlgn="base">
              <a:spcBef>
                <a:spcPct val="0"/>
              </a:spcBef>
              <a:spcAft>
                <a:spcPct val="0"/>
              </a:spcAft>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fontAlgn="base">
              <a:spcBef>
                <a:spcPct val="50000"/>
              </a:spcBef>
              <a:spcAft>
                <a:spcPct val="0"/>
              </a:spcAft>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defTabSz="914400" fontAlgn="base">
              <a:spcBef>
                <a:spcPct val="0"/>
              </a:spcBef>
              <a:spcAft>
                <a:spcPct val="0"/>
              </a:spcAft>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defTabSz="914400" fontAlgn="base">
              <a:spcBef>
                <a:spcPct val="50000"/>
              </a:spcBef>
              <a:spcAft>
                <a:spcPct val="0"/>
              </a:spcAft>
              <a:defRPr/>
            </a:pPr>
            <a:endParaRPr lang="en-US" sz="1000" b="1">
              <a:solidFill>
                <a:srgbClr val="FFFFFF"/>
              </a:solidFill>
              <a:latin typeface="Arial Narrow" charset="0"/>
              <a:cs typeface="Times New Roman" charset="0"/>
            </a:endParaRPr>
          </a:p>
        </p:txBody>
      </p:sp>
      <p:sp>
        <p:nvSpPr>
          <p:cNvPr id="538636"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538637"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defTabSz="914400" fontAlgn="base">
              <a:spcBef>
                <a:spcPct val="0"/>
              </a:spcBef>
              <a:spcAft>
                <a:spcPct val="0"/>
              </a:spcAft>
            </a:pPr>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defTabSz="914400" fontAlgn="base">
              <a:spcBef>
                <a:spcPct val="50000"/>
              </a:spcBef>
              <a:spcAft>
                <a:spcPct val="0"/>
              </a:spcAft>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772400"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a:extLst/>
        </p:spPr>
        <p:txBody>
          <a:bodyPr>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3200" b="1" dirty="0">
                <a:solidFill>
                  <a:srgbClr val="FFFFFF"/>
                </a:solidFill>
                <a:latin typeface="Arial" charset="0"/>
                <a:cs typeface="Times New Roman" charset="0"/>
              </a:rPr>
              <a:t>NT Overview (General + Key Words)</a:t>
            </a:r>
          </a:p>
        </p:txBody>
      </p:sp>
      <p:sp>
        <p:nvSpPr>
          <p:cNvPr id="538641"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r" defTabSz="914400" fontAlgn="base">
              <a:spcBef>
                <a:spcPct val="50000"/>
              </a:spcBef>
              <a:spcAft>
                <a:spcPct val="0"/>
              </a:spcAft>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538642"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defTabSz="914400" fontAlgn="base">
              <a:spcBef>
                <a:spcPct val="0"/>
              </a:spcBef>
              <a:spcAft>
                <a:spcPct val="0"/>
              </a:spcAft>
            </a:pPr>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defTabSz="914400" fontAlgn="base">
              <a:spcBef>
                <a:spcPct val="50000"/>
              </a:spcBef>
              <a:spcAft>
                <a:spcPct val="0"/>
              </a:spcAft>
            </a:pPr>
            <a:endParaRPr lang="en-US" sz="900" b="1">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dirty="0">
                <a:solidFill>
                  <a:srgbClr val="FFFFFF"/>
                </a:solidFill>
                <a:latin typeface="Arial Narrow" charset="0"/>
                <a:cs typeface="Times New Roman" charset="0"/>
              </a:rPr>
              <a:t>Matt</a:t>
            </a:r>
            <a:endParaRPr lang="en-US" sz="1600" dirty="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538678" name="Text Box 19"/>
          <p:cNvSpPr txBox="1">
            <a:spLocks noChangeArrowheads="1"/>
          </p:cNvSpPr>
          <p:nvPr/>
        </p:nvSpPr>
        <p:spPr bwMode="auto">
          <a:xfrm>
            <a:off x="978029" y="3670428"/>
            <a:ext cx="792163" cy="338138"/>
          </a:xfrm>
          <a:prstGeom prst="rect">
            <a:avLst/>
          </a:prstGeom>
          <a:solidFill>
            <a:srgbClr val="80000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600" b="1" dirty="0">
                <a:solidFill>
                  <a:srgbClr val="FFFFFF"/>
                </a:solidFill>
                <a:latin typeface="Arial Narrow" charset="0"/>
                <a:cs typeface="Times New Roman" charset="0"/>
              </a:rPr>
              <a:t>Kingdom</a:t>
            </a:r>
            <a:endParaRPr lang="en-US" sz="1400" dirty="0">
              <a:solidFill>
                <a:srgbClr val="FFFFFF"/>
              </a:solidFill>
              <a:latin typeface="Arial Narrow" charset="0"/>
              <a:cs typeface="Times New Roman" charset="0"/>
            </a:endParaRPr>
          </a:p>
        </p:txBody>
      </p:sp>
      <p:sp>
        <p:nvSpPr>
          <p:cNvPr id="9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sz="1800" b="1">
                <a:solidFill>
                  <a:srgbClr val="000000"/>
                </a:solidFill>
                <a:latin typeface="Arial Narrow" charset="0"/>
                <a:cs typeface="Times New Roman" charset="0"/>
              </a:rPr>
              <a:t>Works</a:t>
            </a:r>
            <a:endParaRPr lang="en-US" sz="1600">
              <a:solidFill>
                <a:srgbClr val="000000"/>
              </a:solidFill>
              <a:latin typeface="Arial Narrow" charset="0"/>
              <a:cs typeface="Times New Roman" charset="0"/>
            </a:endParaRPr>
          </a:p>
        </p:txBody>
      </p:sp>
      <p:sp>
        <p:nvSpPr>
          <p:cNvPr id="538684" name="Text Box 17"/>
          <p:cNvSpPr txBox="1">
            <a:spLocks noChangeArrowheads="1"/>
          </p:cNvSpPr>
          <p:nvPr/>
        </p:nvSpPr>
        <p:spPr bwMode="auto">
          <a:xfrm>
            <a:off x="-254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defTabSz="914400" fontAlgn="base">
              <a:spcBef>
                <a:spcPct val="50000"/>
              </a:spcBef>
              <a:spcAft>
                <a:spcPct val="0"/>
              </a:spcAft>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1" name="Text Box 10"/>
          <p:cNvSpPr txBox="1">
            <a:spLocks noChangeArrowheads="1"/>
          </p:cNvSpPr>
          <p:nvPr/>
        </p:nvSpPr>
        <p:spPr bwMode="auto">
          <a:xfrm>
            <a:off x="23368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50000"/>
              </a:spcBef>
              <a:spcAft>
                <a:spcPct val="0"/>
              </a:spcAft>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538686" name="Text Box 20"/>
          <p:cNvSpPr txBox="1">
            <a:spLocks noChangeArrowheads="1"/>
          </p:cNvSpPr>
          <p:nvPr/>
        </p:nvSpPr>
        <p:spPr bwMode="auto">
          <a:xfrm>
            <a:off x="34036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538687" name="Text Box 9"/>
          <p:cNvSpPr txBox="1">
            <a:spLocks noChangeArrowheads="1"/>
          </p:cNvSpPr>
          <p:nvPr/>
        </p:nvSpPr>
        <p:spPr bwMode="auto">
          <a:xfrm>
            <a:off x="23368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defTabSz="914400" fontAlgn="base">
              <a:spcBef>
                <a:spcPct val="0"/>
              </a:spcBef>
              <a:spcAft>
                <a:spcPct val="0"/>
              </a:spcAft>
            </a:pPr>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538688" name="Text Box 20"/>
          <p:cNvSpPr txBox="1">
            <a:spLocks noChangeArrowheads="1"/>
          </p:cNvSpPr>
          <p:nvPr/>
        </p:nvSpPr>
        <p:spPr bwMode="auto">
          <a:xfrm>
            <a:off x="34036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37" name="Title 33"/>
          <p:cNvSpPr txBox="1">
            <a:spLocks/>
          </p:cNvSpPr>
          <p:nvPr/>
        </p:nvSpPr>
        <p:spPr bwMode="auto">
          <a:xfrm>
            <a:off x="152400" y="27610"/>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eaLnBrk="1" hangingPunct="1">
              <a:spcBef>
                <a:spcPct val="50000"/>
              </a:spcBef>
              <a:defRPr/>
            </a:pPr>
            <a:r>
              <a:rPr lang="en-US" sz="3200" b="1" dirty="0">
                <a:solidFill>
                  <a:srgbClr val="FFFFFF"/>
                </a:solidFill>
                <a:latin typeface="Arial" charset="0"/>
                <a:cs typeface="Times New Roman" charset="0"/>
              </a:rPr>
              <a:t>What books have we studied so far?</a:t>
            </a:r>
          </a:p>
        </p:txBody>
      </p:sp>
      <p:sp>
        <p:nvSpPr>
          <p:cNvPr id="38" name="Title 33"/>
          <p:cNvSpPr txBox="1">
            <a:spLocks/>
          </p:cNvSpPr>
          <p:nvPr/>
        </p:nvSpPr>
        <p:spPr bwMode="auto">
          <a:xfrm>
            <a:off x="152400" y="66696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eaLnBrk="1" hangingPunct="1">
              <a:spcBef>
                <a:spcPct val="50000"/>
              </a:spcBef>
              <a:defRPr/>
            </a:pPr>
            <a:r>
              <a:rPr lang="en-US" sz="3200" b="1" dirty="0">
                <a:solidFill>
                  <a:srgbClr val="FFFFFF"/>
                </a:solidFill>
                <a:latin typeface="Arial" charset="0"/>
                <a:cs typeface="Times New Roman" charset="0"/>
              </a:rPr>
              <a:t>What are their key words?</a:t>
            </a:r>
          </a:p>
        </p:txBody>
      </p:sp>
      <p:sp>
        <p:nvSpPr>
          <p:cNvPr id="39" name="Title 33"/>
          <p:cNvSpPr txBox="1">
            <a:spLocks/>
          </p:cNvSpPr>
          <p:nvPr/>
        </p:nvSpPr>
        <p:spPr bwMode="auto">
          <a:xfrm>
            <a:off x="169680" y="1319235"/>
            <a:ext cx="7772400" cy="584776"/>
          </a:xfrm>
          <a:prstGeom prst="rect">
            <a:avLst/>
          </a:prstGeom>
          <a:solidFill>
            <a:srgbClr val="800000"/>
          </a:solidFill>
          <a:ln>
            <a:noFill/>
            <a:miter lim="800000"/>
            <a:headEnd/>
            <a:tailEnd/>
          </a:ln>
          <a:effectLst>
            <a:glow rad="101600">
              <a:srgbClr val="008000">
                <a:alpha val="75000"/>
              </a:srgbClr>
            </a:glow>
            <a:outerShdw blurRad="63500" dist="17961" dir="2700000" algn="ctr" rotWithShape="0">
              <a:schemeClr val="tx1">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lvl1pPr algn="ctr" rtl="0" eaLnBrk="0" fontAlgn="base" hangingPunct="0">
              <a:spcBef>
                <a:spcPct val="0"/>
              </a:spcBef>
              <a:spcAft>
                <a:spcPct val="0"/>
              </a:spcAft>
              <a:defRPr sz="2400">
                <a:solidFill>
                  <a:schemeClr val="tx1"/>
                </a:solidFill>
                <a:latin typeface="Verdana" charset="0"/>
                <a:ea typeface="ＭＳ Ｐゴシック" charset="0"/>
                <a:cs typeface="ＭＳ Ｐゴシック" charset="0"/>
              </a:defRPr>
            </a:lvl1pPr>
            <a:lvl2pPr marL="37931725" indent="-37474525"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2pPr>
            <a:lvl3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3pPr>
            <a:lvl4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4pPr>
            <a:lvl5pPr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5pPr>
            <a:lvl6pPr marL="4572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6pPr>
            <a:lvl7pPr marL="9144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7pPr>
            <a:lvl8pPr marL="13716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8pPr>
            <a:lvl9pPr marL="1828800" algn="ctr" rtl="0" eaLnBrk="0" fontAlgn="base" hangingPunct="0">
              <a:spcBef>
                <a:spcPct val="0"/>
              </a:spcBef>
              <a:spcAft>
                <a:spcPct val="0"/>
              </a:spcAft>
              <a:defRPr sz="2400">
                <a:solidFill>
                  <a:schemeClr val="tx1"/>
                </a:solidFill>
                <a:latin typeface="Verdana" charset="0"/>
                <a:ea typeface="ＭＳ Ｐゴシック" charset="0"/>
                <a:cs typeface="Times New Roman" charset="0"/>
              </a:defRPr>
            </a:lvl9pPr>
          </a:lstStyle>
          <a:p>
            <a:pPr eaLnBrk="1" hangingPunct="1">
              <a:spcBef>
                <a:spcPct val="50000"/>
              </a:spcBef>
              <a:defRPr/>
            </a:pPr>
            <a:r>
              <a:rPr lang="en-US" sz="3200" b="1" dirty="0">
                <a:solidFill>
                  <a:srgbClr val="FFFFFF"/>
                </a:solidFill>
                <a:latin typeface="Arial" charset="0"/>
                <a:cs typeface="Times New Roman" charset="0"/>
              </a:rPr>
              <a:t>Put them in chronological order!</a:t>
            </a:r>
          </a:p>
        </p:txBody>
      </p:sp>
    </p:spTree>
    <p:extLst>
      <p:ext uri="{BB962C8B-B14F-4D97-AF65-F5344CB8AC3E}">
        <p14:creationId xmlns:p14="http://schemas.microsoft.com/office/powerpoint/2010/main" val="208622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par>
                                <p:cTn id="21" presetID="3" presetClass="exit" presetSubtype="10" fill="hold" grpId="1" nodeType="withEffect">
                                  <p:stCondLst>
                                    <p:cond delay="0"/>
                                  </p:stCondLst>
                                  <p:childTnLst>
                                    <p:animEffect transition="out" filter="blinds(horizontal)">
                                      <p:cBhvr>
                                        <p:cTn id="22" dur="500"/>
                                        <p:tgtEl>
                                          <p:spTgt spid="37"/>
                                        </p:tgtEl>
                                      </p:cBhvr>
                                    </p:animEffect>
                                    <p:set>
                                      <p:cBhvr>
                                        <p:cTn id="23" dur="1" fill="hold">
                                          <p:stCondLst>
                                            <p:cond delay="499"/>
                                          </p:stCondLst>
                                        </p:cTn>
                                        <p:tgtEl>
                                          <p:spTgt spid="37"/>
                                        </p:tgtEl>
                                        <p:attrNameLst>
                                          <p:attrName>style.visibility</p:attrName>
                                        </p:attrNameLst>
                                      </p:cBhvr>
                                      <p:to>
                                        <p:strVal val="hidden"/>
                                      </p:to>
                                    </p:set>
                                  </p:childTnLst>
                                </p:cTn>
                              </p:par>
                              <p:par>
                                <p:cTn id="24" presetID="3" presetClass="exit" presetSubtype="10" fill="hold" grpId="1" nodeType="withEffect">
                                  <p:stCondLst>
                                    <p:cond delay="0"/>
                                  </p:stCondLst>
                                  <p:childTnLst>
                                    <p:animEffect transition="out" filter="blinds(horizontal)">
                                      <p:cBhvr>
                                        <p:cTn id="25" dur="500"/>
                                        <p:tgtEl>
                                          <p:spTgt spid="38"/>
                                        </p:tgtEl>
                                      </p:cBhvr>
                                    </p:animEffect>
                                    <p:set>
                                      <p:cBhvr>
                                        <p:cTn id="26" dur="1" fill="hold">
                                          <p:stCondLst>
                                            <p:cond delay="499"/>
                                          </p:stCondLst>
                                        </p:cTn>
                                        <p:tgtEl>
                                          <p:spTgt spid="3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3" presetClass="exit" presetSubtype="10" fill="hold" grpId="1" nodeType="clickEffect">
                                  <p:stCondLst>
                                    <p:cond delay="0"/>
                                  </p:stCondLst>
                                  <p:childTnLst>
                                    <p:animEffect transition="out" filter="blinds(horizontal)">
                                      <p:cBhvr>
                                        <p:cTn id="30" dur="500"/>
                                        <p:tgtEl>
                                          <p:spTgt spid="39"/>
                                        </p:tgtEl>
                                      </p:cBhvr>
                                    </p:animEffect>
                                    <p:set>
                                      <p:cBhvr>
                                        <p:cTn id="31" dur="1" fill="hold">
                                          <p:stCondLst>
                                            <p:cond delay="499"/>
                                          </p:stCondLst>
                                        </p:cTn>
                                        <p:tgtEl>
                                          <p:spTgt spid="39"/>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6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38678"/>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81"/>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69"/>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9" grpId="0" animBg="1"/>
      <p:bldP spid="81" grpId="0" animBg="1"/>
      <p:bldP spid="538678" grpId="0" animBg="1"/>
      <p:bldP spid="99" grpId="0" animBg="1"/>
      <p:bldP spid="37" grpId="0" animBg="1"/>
      <p:bldP spid="37" grpId="1" animBg="1"/>
      <p:bldP spid="38" grpId="0" animBg="1"/>
      <p:bldP spid="38" grpId="1" animBg="1"/>
      <p:bldP spid="39" grpId="0" animBg="1"/>
      <p:bldP spid="39" grpId="1"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721" name="Rectangle 2"/>
          <p:cNvSpPr>
            <a:spLocks noGrp="1" noChangeArrowheads="1"/>
          </p:cNvSpPr>
          <p:nvPr>
            <p:ph type="ctrTitle"/>
          </p:nvPr>
        </p:nvSpPr>
        <p:spPr/>
        <p:txBody>
          <a:bodyPr/>
          <a:lstStyle/>
          <a:p>
            <a:pPr eaLnBrk="1" hangingPunct="1"/>
            <a:r>
              <a:rPr lang="en-US">
                <a:latin typeface="Times New Roman" charset="0"/>
              </a:rPr>
              <a:t>Whine List 4</a:t>
            </a:r>
          </a:p>
        </p:txBody>
      </p:sp>
      <p:sp>
        <p:nvSpPr>
          <p:cNvPr id="670722" name="Rectangle 3"/>
          <p:cNvSpPr>
            <a:spLocks noGrp="1" noChangeArrowheads="1"/>
          </p:cNvSpPr>
          <p:nvPr>
            <p:ph type="subTitle" idx="1"/>
          </p:nvPr>
        </p:nvSpPr>
        <p:spPr/>
        <p:txBody>
          <a:bodyPr/>
          <a:lstStyle/>
          <a:p>
            <a:pPr eaLnBrk="1" hangingPunct="1"/>
            <a:endParaRPr lang="en-US">
              <a:latin typeface="Times New Roman" charset="0"/>
            </a:endParaRPr>
          </a:p>
        </p:txBody>
      </p:sp>
      <p:sp>
        <p:nvSpPr>
          <p:cNvPr id="670723"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pic>
        <p:nvPicPr>
          <p:cNvPr id="670724" name="Picture 8" descr="WhineList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447800"/>
            <a:ext cx="7924800" cy="4335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8550" name="Rectangle 6"/>
          <p:cNvSpPr>
            <a:spLocks noChangeArrowheads="1"/>
          </p:cNvSpPr>
          <p:nvPr/>
        </p:nvSpPr>
        <p:spPr bwMode="auto">
          <a:xfrm>
            <a:off x="2971800" y="762000"/>
            <a:ext cx="6096000" cy="5791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Tree>
    <p:extLst>
      <p:ext uri="{BB962C8B-B14F-4D97-AF65-F5344CB8AC3E}">
        <p14:creationId xmlns:p14="http://schemas.microsoft.com/office/powerpoint/2010/main" val="4110821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748550"/>
                                        </p:tgtEl>
                                      </p:cBhvr>
                                    </p:animEffect>
                                    <p:set>
                                      <p:cBhvr>
                                        <p:cTn id="7" dur="1" fill="hold">
                                          <p:stCondLst>
                                            <p:cond delay="499"/>
                                          </p:stCondLst>
                                        </p:cTn>
                                        <p:tgtEl>
                                          <p:spTgt spid="7485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855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066" name="Rectangle 2"/>
          <p:cNvSpPr>
            <a:spLocks noGrp="1" noChangeArrowheads="1"/>
          </p:cNvSpPr>
          <p:nvPr>
            <p:ph type="ctrTitle"/>
          </p:nvPr>
        </p:nvSpPr>
        <p:spPr>
          <a:xfrm>
            <a:off x="914400" y="1143000"/>
            <a:ext cx="7239000" cy="2057400"/>
          </a:xfrm>
          <a:effectLst/>
        </p:spPr>
        <p:txBody>
          <a:bodyPr/>
          <a:lstStyle/>
          <a:p>
            <a:pPr eaLnBrk="1" hangingPunct="1">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Faith speaks wisely because faith…</a:t>
            </a:r>
            <a:endParaRPr lang="en-US" b="1">
              <a:effectLst>
                <a:outerShdw blurRad="50800" dist="88900" dir="2700000" algn="tl" rotWithShape="0">
                  <a:srgbClr val="000000"/>
                </a:outerShdw>
              </a:effectLst>
              <a:latin typeface="Arial"/>
              <a:ea typeface="ＭＳ Ｐゴシック" charset="0"/>
              <a:cs typeface="Arial"/>
            </a:endParaRPr>
          </a:p>
        </p:txBody>
      </p:sp>
      <p:sp>
        <p:nvSpPr>
          <p:cNvPr id="728067" name="Rectangle 3"/>
          <p:cNvSpPr>
            <a:spLocks noGrp="1" noChangeArrowheads="1"/>
          </p:cNvSpPr>
          <p:nvPr>
            <p:ph type="subTitle" idx="1"/>
          </p:nvPr>
        </p:nvSpPr>
        <p:spPr>
          <a:xfrm>
            <a:off x="304800" y="3352800"/>
            <a:ext cx="8839200" cy="2362200"/>
          </a:xfrm>
          <a:effectLst/>
        </p:spPr>
        <p:txBody>
          <a:bodyPr/>
          <a:lstStyle/>
          <a:p>
            <a:pPr algn="l">
              <a:spcBef>
                <a:spcPct val="0"/>
              </a:spcBef>
              <a:buFontTx/>
              <a:buNone/>
              <a:tabLst>
                <a:tab pos="1662113" algn="l"/>
              </a:tabLst>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3:1-6	Recognizes the influence of the tongue</a:t>
            </a:r>
          </a:p>
          <a:p>
            <a:pPr algn="l">
              <a:spcBef>
                <a:spcPct val="0"/>
              </a:spcBef>
              <a:buFontTx/>
              <a:buNone/>
              <a:tabLst>
                <a:tab pos="1662113" algn="l"/>
              </a:tabLst>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3:7-8	Recognizes the tongue as untamable</a:t>
            </a:r>
          </a:p>
          <a:p>
            <a:pPr algn="l">
              <a:spcBef>
                <a:spcPct val="0"/>
              </a:spcBef>
              <a:buFontTx/>
              <a:buNone/>
              <a:tabLst>
                <a:tab pos="1662113" algn="l"/>
              </a:tabLst>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3:9-12	Uses the tongue for good, not evil </a:t>
            </a:r>
          </a:p>
          <a:p>
            <a:pPr algn="l">
              <a:spcBef>
                <a:spcPct val="0"/>
              </a:spcBef>
              <a:buFontTx/>
              <a:buNone/>
              <a:tabLst>
                <a:tab pos="1662113" algn="l"/>
              </a:tabLst>
              <a:defRPr/>
            </a:pPr>
            <a:r>
              <a:rPr lang="en-US" b="1">
                <a:solidFill>
                  <a:srgbClr val="FFFFFF"/>
                </a:solidFill>
                <a:effectLst>
                  <a:outerShdw blurRad="50800" dist="88900" dir="2700000" algn="tl" rotWithShape="0">
                    <a:srgbClr val="000000"/>
                  </a:outerShdw>
                </a:effectLst>
                <a:latin typeface="Arial"/>
                <a:ea typeface="ＭＳ Ｐゴシック" charset="0"/>
                <a:cs typeface="Arial"/>
              </a:rPr>
              <a:t>3:13-18	Produces wisdom for proper speech</a:t>
            </a:r>
            <a:endParaRPr lang="en-US">
              <a:effectLst>
                <a:outerShdw blurRad="50800" dist="88900" dir="2700000" algn="tl" rotWithShape="0">
                  <a:srgbClr val="000000"/>
                </a:outerShdw>
              </a:effectLst>
              <a:latin typeface="Arial"/>
              <a:ea typeface="ＭＳ Ｐゴシック" charset="0"/>
              <a:cs typeface="Arial"/>
            </a:endParaRPr>
          </a:p>
        </p:txBody>
      </p:sp>
    </p:spTree>
    <p:extLst>
      <p:ext uri="{BB962C8B-B14F-4D97-AF65-F5344CB8AC3E}">
        <p14:creationId xmlns:p14="http://schemas.microsoft.com/office/powerpoint/2010/main" val="2182255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8067">
                                            <p:txEl>
                                              <p:pRg st="0" end="0"/>
                                            </p:txEl>
                                          </p:spTgt>
                                        </p:tgtEl>
                                        <p:attrNameLst>
                                          <p:attrName>style.visibility</p:attrName>
                                        </p:attrNameLst>
                                      </p:cBhvr>
                                      <p:to>
                                        <p:strVal val="visible"/>
                                      </p:to>
                                    </p:set>
                                    <p:animEffect transition="in" filter="fade">
                                      <p:cBhvr>
                                        <p:cTn id="7" dur="1000"/>
                                        <p:tgtEl>
                                          <p:spTgt spid="728067">
                                            <p:txEl>
                                              <p:pRg st="0" end="0"/>
                                            </p:txEl>
                                          </p:spTgt>
                                        </p:tgtEl>
                                      </p:cBhvr>
                                    </p:animEffect>
                                    <p:anim calcmode="lin" valueType="num">
                                      <p:cBhvr>
                                        <p:cTn id="8" dur="1000" fill="hold"/>
                                        <p:tgtEl>
                                          <p:spTgt spid="72806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806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28067">
                                            <p:txEl>
                                              <p:pRg st="1" end="1"/>
                                            </p:txEl>
                                          </p:spTgt>
                                        </p:tgtEl>
                                        <p:attrNameLst>
                                          <p:attrName>style.visibility</p:attrName>
                                        </p:attrNameLst>
                                      </p:cBhvr>
                                      <p:to>
                                        <p:strVal val="visible"/>
                                      </p:to>
                                    </p:set>
                                    <p:animEffect transition="in" filter="fade">
                                      <p:cBhvr>
                                        <p:cTn id="14" dur="1000"/>
                                        <p:tgtEl>
                                          <p:spTgt spid="728067">
                                            <p:txEl>
                                              <p:pRg st="1" end="1"/>
                                            </p:txEl>
                                          </p:spTgt>
                                        </p:tgtEl>
                                      </p:cBhvr>
                                    </p:animEffect>
                                    <p:anim calcmode="lin" valueType="num">
                                      <p:cBhvr>
                                        <p:cTn id="15" dur="1000" fill="hold"/>
                                        <p:tgtEl>
                                          <p:spTgt spid="72806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806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28067">
                                            <p:txEl>
                                              <p:pRg st="2" end="2"/>
                                            </p:txEl>
                                          </p:spTgt>
                                        </p:tgtEl>
                                        <p:attrNameLst>
                                          <p:attrName>style.visibility</p:attrName>
                                        </p:attrNameLst>
                                      </p:cBhvr>
                                      <p:to>
                                        <p:strVal val="visible"/>
                                      </p:to>
                                    </p:set>
                                    <p:animEffect transition="in" filter="fade">
                                      <p:cBhvr>
                                        <p:cTn id="21" dur="1000"/>
                                        <p:tgtEl>
                                          <p:spTgt spid="728067">
                                            <p:txEl>
                                              <p:pRg st="2" end="2"/>
                                            </p:txEl>
                                          </p:spTgt>
                                        </p:tgtEl>
                                      </p:cBhvr>
                                    </p:animEffect>
                                    <p:anim calcmode="lin" valueType="num">
                                      <p:cBhvr>
                                        <p:cTn id="22" dur="1000" fill="hold"/>
                                        <p:tgtEl>
                                          <p:spTgt spid="72806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806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28067">
                                            <p:txEl>
                                              <p:pRg st="3" end="3"/>
                                            </p:txEl>
                                          </p:spTgt>
                                        </p:tgtEl>
                                        <p:attrNameLst>
                                          <p:attrName>style.visibility</p:attrName>
                                        </p:attrNameLst>
                                      </p:cBhvr>
                                      <p:to>
                                        <p:strVal val="visible"/>
                                      </p:to>
                                    </p:set>
                                    <p:animEffect transition="in" filter="fade">
                                      <p:cBhvr>
                                        <p:cTn id="28" dur="1000"/>
                                        <p:tgtEl>
                                          <p:spTgt spid="728067">
                                            <p:txEl>
                                              <p:pRg st="3" end="3"/>
                                            </p:txEl>
                                          </p:spTgt>
                                        </p:tgtEl>
                                      </p:cBhvr>
                                    </p:animEffect>
                                    <p:anim calcmode="lin" valueType="num">
                                      <p:cBhvr>
                                        <p:cTn id="29" dur="1000" fill="hold"/>
                                        <p:tgtEl>
                                          <p:spTgt spid="72806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2806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067"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114" name="Rectangle 2"/>
          <p:cNvSpPr>
            <a:spLocks noGrp="1" noChangeArrowheads="1"/>
          </p:cNvSpPr>
          <p:nvPr>
            <p:ph type="title"/>
          </p:nvPr>
        </p:nvSpPr>
        <p:spPr>
          <a:xfrm>
            <a:off x="228600" y="914400"/>
            <a:ext cx="8763000" cy="1905000"/>
          </a:xfrm>
        </p:spPr>
        <p:txBody>
          <a:bodyPr/>
          <a:lstStyle/>
          <a:p>
            <a:pPr eaLnBrk="1" hangingPunct="1"/>
            <a:r>
              <a:rPr lang="en-GB" sz="4000" b="1">
                <a:latin typeface="Century Schoolbook" charset="0"/>
                <a:cs typeface="Times New Roman" charset="0"/>
              </a:rPr>
              <a:t>Where does wisdom come from? </a:t>
            </a:r>
            <a:br>
              <a:rPr lang="en-GB" sz="4000" b="1">
                <a:latin typeface="Century Schoolbook" charset="0"/>
                <a:cs typeface="Times New Roman" charset="0"/>
              </a:rPr>
            </a:br>
            <a:r>
              <a:rPr lang="en-GB" sz="4000" b="1">
                <a:latin typeface="Century Schoolbook" charset="0"/>
                <a:cs typeface="Times New Roman" charset="0"/>
              </a:rPr>
              <a:t>How does James define wisdom?</a:t>
            </a:r>
            <a:br>
              <a:rPr lang="en-GB" sz="2800" b="1">
                <a:latin typeface="Times New Roman" charset="0"/>
                <a:cs typeface="Times New Roman" charset="0"/>
              </a:rPr>
            </a:br>
            <a:endParaRPr lang="en-US" sz="3200" b="1">
              <a:latin typeface="Times New Roman" charset="0"/>
              <a:cs typeface="Times New Roman" charset="0"/>
            </a:endParaRPr>
          </a:p>
        </p:txBody>
      </p:sp>
      <p:sp>
        <p:nvSpPr>
          <p:cNvPr id="730115" name="Rectangle 3"/>
          <p:cNvSpPr>
            <a:spLocks noGrp="1" noChangeArrowheads="1"/>
          </p:cNvSpPr>
          <p:nvPr>
            <p:ph type="body" idx="1"/>
          </p:nvPr>
        </p:nvSpPr>
        <p:spPr>
          <a:xfrm>
            <a:off x="685800" y="3276600"/>
            <a:ext cx="7772400" cy="1066800"/>
          </a:xfrm>
        </p:spPr>
        <p:txBody>
          <a:bodyPr/>
          <a:lstStyle/>
          <a:p>
            <a:pPr eaLnBrk="1" hangingPunct="1">
              <a:lnSpc>
                <a:spcPct val="90000"/>
              </a:lnSpc>
              <a:buFontTx/>
              <a:buNone/>
            </a:pPr>
            <a:r>
              <a:rPr lang="en-GB" b="1">
                <a:latin typeface="Century Schoolbook" charset="0"/>
                <a:cs typeface="Times New Roman" charset="0"/>
              </a:rPr>
              <a:t>There are two kinds of wisdom…</a:t>
            </a:r>
          </a:p>
          <a:p>
            <a:pPr eaLnBrk="1" hangingPunct="1">
              <a:lnSpc>
                <a:spcPct val="90000"/>
              </a:lnSpc>
            </a:pPr>
            <a:endParaRPr lang="en-US" b="1">
              <a:latin typeface="Century Schoolbook" charset="0"/>
            </a:endParaRPr>
          </a:p>
        </p:txBody>
      </p:sp>
    </p:spTree>
    <p:extLst>
      <p:ext uri="{BB962C8B-B14F-4D97-AF65-F5344CB8AC3E}">
        <p14:creationId xmlns:p14="http://schemas.microsoft.com/office/powerpoint/2010/main" val="35988274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30115">
                                            <p:txEl>
                                              <p:pRg st="0" end="0"/>
                                            </p:txEl>
                                          </p:spTgt>
                                        </p:tgtEl>
                                        <p:attrNameLst>
                                          <p:attrName>style.visibility</p:attrName>
                                        </p:attrNameLst>
                                      </p:cBhvr>
                                      <p:to>
                                        <p:strVal val="visible"/>
                                      </p:to>
                                    </p:set>
                                    <p:animEffect transition="in" filter="blinds(horizontal)">
                                      <p:cBhvr>
                                        <p:cTn id="7" dur="500"/>
                                        <p:tgtEl>
                                          <p:spTgt spid="7301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0115" grpId="0" build="p" autoUpdateAnimBg="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78913" name="Group 2"/>
          <p:cNvGrpSpPr>
            <a:grpSpLocks/>
          </p:cNvGrpSpPr>
          <p:nvPr/>
        </p:nvGrpSpPr>
        <p:grpSpPr bwMode="auto">
          <a:xfrm>
            <a:off x="-7938" y="9525"/>
            <a:ext cx="9151938" cy="6848475"/>
            <a:chOff x="-3" y="-3"/>
            <a:chExt cx="5765" cy="3023"/>
          </a:xfrm>
        </p:grpSpPr>
        <p:grpSp>
          <p:nvGrpSpPr>
            <p:cNvPr id="678915" name="Group 3"/>
            <p:cNvGrpSpPr>
              <a:grpSpLocks/>
            </p:cNvGrpSpPr>
            <p:nvPr/>
          </p:nvGrpSpPr>
          <p:grpSpPr bwMode="auto">
            <a:xfrm>
              <a:off x="0" y="0"/>
              <a:ext cx="5759" cy="3017"/>
              <a:chOff x="0" y="0"/>
              <a:chExt cx="5759" cy="3017"/>
            </a:xfrm>
          </p:grpSpPr>
          <p:grpSp>
            <p:nvGrpSpPr>
              <p:cNvPr id="678917" name="Group 4"/>
              <p:cNvGrpSpPr>
                <a:grpSpLocks/>
              </p:cNvGrpSpPr>
              <p:nvPr/>
            </p:nvGrpSpPr>
            <p:grpSpPr bwMode="auto">
              <a:xfrm>
                <a:off x="0" y="0"/>
                <a:ext cx="1919" cy="413"/>
                <a:chOff x="0" y="0"/>
                <a:chExt cx="1919" cy="413"/>
              </a:xfrm>
            </p:grpSpPr>
            <p:sp>
              <p:nvSpPr>
                <p:cNvPr id="678951" name="Rectangle 5"/>
                <p:cNvSpPr>
                  <a:spLocks noChangeArrowheads="1"/>
                </p:cNvSpPr>
                <p:nvPr/>
              </p:nvSpPr>
              <p:spPr bwMode="auto">
                <a:xfrm>
                  <a:off x="43" y="0"/>
                  <a:ext cx="1833"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1200">
                      <a:solidFill>
                        <a:srgbClr val="FFFFCC"/>
                      </a:solidFill>
                      <a:latin typeface="Times New Roman" charset="0"/>
                      <a:ea typeface="ＭＳ Ｐゴシック" charset="0"/>
                      <a:cs typeface="Times New Roman" charset="0"/>
                    </a:rPr>
                    <a:t> </a:t>
                  </a:r>
                </a:p>
                <a:p>
                  <a:pPr defTabSz="914400" eaLnBrk="0" fontAlgn="base" hangingPunct="0">
                    <a:spcBef>
                      <a:spcPct val="0"/>
                    </a:spcBef>
                    <a:spcAft>
                      <a:spcPct val="0"/>
                    </a:spcAft>
                  </a:pPr>
                  <a:endParaRPr kumimoji="1" lang="en-GB" sz="2400">
                    <a:solidFill>
                      <a:srgbClr val="FFFFCC"/>
                    </a:solidFill>
                    <a:latin typeface="Times New Roman" charset="0"/>
                    <a:ea typeface="ＭＳ Ｐゴシック" charset="0"/>
                    <a:cs typeface="Times New Roman" charset="0"/>
                  </a:endParaRPr>
                </a:p>
              </p:txBody>
            </p:sp>
            <p:sp>
              <p:nvSpPr>
                <p:cNvPr id="678952" name="Rectangle 6"/>
                <p:cNvSpPr>
                  <a:spLocks noChangeArrowheads="1"/>
                </p:cNvSpPr>
                <p:nvPr/>
              </p:nvSpPr>
              <p:spPr bwMode="auto">
                <a:xfrm>
                  <a:off x="0" y="0"/>
                  <a:ext cx="1919" cy="41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18" name="Group 7"/>
              <p:cNvGrpSpPr>
                <a:grpSpLocks/>
              </p:cNvGrpSpPr>
              <p:nvPr/>
            </p:nvGrpSpPr>
            <p:grpSpPr bwMode="auto">
              <a:xfrm>
                <a:off x="1919" y="0"/>
                <a:ext cx="1920" cy="413"/>
                <a:chOff x="1919" y="0"/>
                <a:chExt cx="1920" cy="413"/>
              </a:xfrm>
            </p:grpSpPr>
            <p:sp>
              <p:nvSpPr>
                <p:cNvPr id="678949" name="Rectangle 8"/>
                <p:cNvSpPr>
                  <a:spLocks noChangeArrowheads="1"/>
                </p:cNvSpPr>
                <p:nvPr/>
              </p:nvSpPr>
              <p:spPr bwMode="auto">
                <a:xfrm>
                  <a:off x="1962" y="0"/>
                  <a:ext cx="1834"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800" b="1">
                      <a:solidFill>
                        <a:srgbClr val="FFFFCC"/>
                      </a:solidFill>
                      <a:latin typeface="Arial Unicode MS" charset="0"/>
                      <a:ea typeface="ＭＳ Ｐゴシック" charset="0"/>
                      <a:cs typeface="Times New Roman" charset="0"/>
                    </a:rPr>
                    <a:t>3:15-16</a:t>
                  </a:r>
                  <a:endParaRPr kumimoji="1" lang="en-GB" sz="280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400">
                    <a:solidFill>
                      <a:srgbClr val="FFFFCC"/>
                    </a:solidFill>
                    <a:latin typeface="Arial Unicode MS" charset="0"/>
                    <a:ea typeface="ＭＳ Ｐゴシック" charset="0"/>
                    <a:cs typeface="Times New Roman" charset="0"/>
                  </a:endParaRPr>
                </a:p>
              </p:txBody>
            </p:sp>
            <p:sp>
              <p:nvSpPr>
                <p:cNvPr id="678950" name="Rectangle 9"/>
                <p:cNvSpPr>
                  <a:spLocks noChangeArrowheads="1"/>
                </p:cNvSpPr>
                <p:nvPr/>
              </p:nvSpPr>
              <p:spPr bwMode="auto">
                <a:xfrm>
                  <a:off x="1919" y="0"/>
                  <a:ext cx="1920" cy="41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19" name="Group 10"/>
              <p:cNvGrpSpPr>
                <a:grpSpLocks/>
              </p:cNvGrpSpPr>
              <p:nvPr/>
            </p:nvGrpSpPr>
            <p:grpSpPr bwMode="auto">
              <a:xfrm>
                <a:off x="3839" y="0"/>
                <a:ext cx="1920" cy="413"/>
                <a:chOff x="3839" y="0"/>
                <a:chExt cx="1920" cy="413"/>
              </a:xfrm>
            </p:grpSpPr>
            <p:sp>
              <p:nvSpPr>
                <p:cNvPr id="678947" name="Rectangle 11"/>
                <p:cNvSpPr>
                  <a:spLocks noChangeArrowheads="1"/>
                </p:cNvSpPr>
                <p:nvPr/>
              </p:nvSpPr>
              <p:spPr bwMode="auto">
                <a:xfrm>
                  <a:off x="3882" y="0"/>
                  <a:ext cx="1834" cy="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lvl="1" defTabSz="914400" fontAlgn="base">
                    <a:spcBef>
                      <a:spcPct val="0"/>
                    </a:spcBef>
                    <a:spcAft>
                      <a:spcPct val="0"/>
                    </a:spcAft>
                  </a:pPr>
                  <a:r>
                    <a:rPr kumimoji="1" lang="en-GB" sz="2800" b="1">
                      <a:solidFill>
                        <a:srgbClr val="FFFFCC"/>
                      </a:solidFill>
                      <a:latin typeface="Arial Unicode MS" charset="0"/>
                      <a:ea typeface="ＭＳ Ｐゴシック" charset="0"/>
                      <a:cs typeface="Times New Roman" charset="0"/>
                    </a:rPr>
                    <a:t>3:17-18</a:t>
                  </a:r>
                  <a:endParaRPr kumimoji="1" lang="en-GB" sz="280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800">
                    <a:solidFill>
                      <a:srgbClr val="FFFFCC"/>
                    </a:solidFill>
                    <a:latin typeface="Arial Unicode MS" charset="0"/>
                    <a:ea typeface="ＭＳ Ｐゴシック" charset="0"/>
                    <a:cs typeface="Times New Roman" charset="0"/>
                  </a:endParaRPr>
                </a:p>
              </p:txBody>
            </p:sp>
            <p:sp>
              <p:nvSpPr>
                <p:cNvPr id="678948" name="Rectangle 12"/>
                <p:cNvSpPr>
                  <a:spLocks noChangeArrowheads="1"/>
                </p:cNvSpPr>
                <p:nvPr/>
              </p:nvSpPr>
              <p:spPr bwMode="auto">
                <a:xfrm>
                  <a:off x="3839" y="0"/>
                  <a:ext cx="1920" cy="413"/>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0" name="Group 13"/>
              <p:cNvGrpSpPr>
                <a:grpSpLocks/>
              </p:cNvGrpSpPr>
              <p:nvPr/>
            </p:nvGrpSpPr>
            <p:grpSpPr bwMode="auto">
              <a:xfrm>
                <a:off x="0" y="413"/>
                <a:ext cx="1919" cy="788"/>
                <a:chOff x="0" y="413"/>
                <a:chExt cx="1919" cy="788"/>
              </a:xfrm>
            </p:grpSpPr>
            <p:sp>
              <p:nvSpPr>
                <p:cNvPr id="678945" name="Rectangle 14"/>
                <p:cNvSpPr>
                  <a:spLocks noChangeArrowheads="1"/>
                </p:cNvSpPr>
                <p:nvPr/>
              </p:nvSpPr>
              <p:spPr bwMode="auto">
                <a:xfrm>
                  <a:off x="43" y="413"/>
                  <a:ext cx="1833"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bIns="0"/>
                <a:lstStyle/>
                <a:p>
                  <a:pPr defTabSz="914400" fontAlgn="base">
                    <a:spcBef>
                      <a:spcPct val="0"/>
                    </a:spcBef>
                    <a:spcAft>
                      <a:spcPct val="0"/>
                    </a:spcAft>
                  </a:pPr>
                  <a:r>
                    <a:rPr kumimoji="1" lang="en-GB" sz="2800" b="1">
                      <a:solidFill>
                        <a:srgbClr val="FFFFCC"/>
                      </a:solidFill>
                      <a:latin typeface="Arial Unicode MS" charset="0"/>
                      <a:ea typeface="ＭＳ Ｐゴシック" charset="0"/>
                      <a:cs typeface="ＭＳ Ｐゴシック" charset="0"/>
                    </a:rPr>
                    <a:t>Origin</a:t>
                  </a:r>
                </a:p>
                <a:p>
                  <a:pPr defTabSz="914400" eaLnBrk="0" fontAlgn="base" hangingPunct="0">
                    <a:spcBef>
                      <a:spcPct val="0"/>
                    </a:spcBef>
                    <a:spcAft>
                      <a:spcPct val="0"/>
                    </a:spcAft>
                  </a:pPr>
                  <a:endParaRPr kumimoji="1" lang="en-GB" sz="2800">
                    <a:solidFill>
                      <a:srgbClr val="FFFFCC"/>
                    </a:solidFill>
                    <a:latin typeface="Times New Roman" charset="0"/>
                    <a:ea typeface="ＭＳ Ｐゴシック" charset="0"/>
                    <a:cs typeface="ＭＳ Ｐゴシック" charset="0"/>
                  </a:endParaRPr>
                </a:p>
              </p:txBody>
            </p:sp>
            <p:sp>
              <p:nvSpPr>
                <p:cNvPr id="678946" name="Rectangle 15"/>
                <p:cNvSpPr>
                  <a:spLocks noChangeArrowheads="1"/>
                </p:cNvSpPr>
                <p:nvPr/>
              </p:nvSpPr>
              <p:spPr bwMode="auto">
                <a:xfrm>
                  <a:off x="0" y="413"/>
                  <a:ext cx="1919"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1" name="Group 16"/>
              <p:cNvGrpSpPr>
                <a:grpSpLocks/>
              </p:cNvGrpSpPr>
              <p:nvPr/>
            </p:nvGrpSpPr>
            <p:grpSpPr bwMode="auto">
              <a:xfrm>
                <a:off x="1919" y="413"/>
                <a:ext cx="1920" cy="788"/>
                <a:chOff x="1919" y="413"/>
                <a:chExt cx="1920" cy="788"/>
              </a:xfrm>
            </p:grpSpPr>
            <p:sp>
              <p:nvSpPr>
                <p:cNvPr id="678943" name="Rectangle 17"/>
                <p:cNvSpPr>
                  <a:spLocks noChangeArrowheads="1"/>
                </p:cNvSpPr>
                <p:nvPr/>
              </p:nvSpPr>
              <p:spPr bwMode="auto">
                <a:xfrm>
                  <a:off x="1962" y="413"/>
                  <a:ext cx="183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not from above</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earthly</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unspiritual</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devilish</a:t>
                  </a:r>
                </a:p>
              </p:txBody>
            </p:sp>
            <p:sp>
              <p:nvSpPr>
                <p:cNvPr id="678944" name="Rectangle 18"/>
                <p:cNvSpPr>
                  <a:spLocks noChangeArrowheads="1"/>
                </p:cNvSpPr>
                <p:nvPr/>
              </p:nvSpPr>
              <p:spPr bwMode="auto">
                <a:xfrm>
                  <a:off x="1919" y="413"/>
                  <a:ext cx="192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2" name="Group 19"/>
              <p:cNvGrpSpPr>
                <a:grpSpLocks/>
              </p:cNvGrpSpPr>
              <p:nvPr/>
            </p:nvGrpSpPr>
            <p:grpSpPr bwMode="auto">
              <a:xfrm>
                <a:off x="3839" y="413"/>
                <a:ext cx="1920" cy="788"/>
                <a:chOff x="3839" y="413"/>
                <a:chExt cx="1920" cy="788"/>
              </a:xfrm>
            </p:grpSpPr>
            <p:sp>
              <p:nvSpPr>
                <p:cNvPr id="678941" name="Rectangle 20"/>
                <p:cNvSpPr>
                  <a:spLocks noChangeArrowheads="1"/>
                </p:cNvSpPr>
                <p:nvPr/>
              </p:nvSpPr>
              <p:spPr bwMode="auto">
                <a:xfrm>
                  <a:off x="3882" y="413"/>
                  <a:ext cx="1834" cy="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from above</a:t>
                  </a:r>
                </a:p>
                <a:p>
                  <a:pPr defTabSz="914400" eaLnBrk="0" fontAlgn="base" hangingPunct="0">
                    <a:spcBef>
                      <a:spcPct val="0"/>
                    </a:spcBef>
                    <a:spcAft>
                      <a:spcPct val="0"/>
                    </a:spcAft>
                  </a:pPr>
                  <a:endParaRPr kumimoji="1" lang="en-GB" sz="2400">
                    <a:solidFill>
                      <a:srgbClr val="FFFFCC"/>
                    </a:solidFill>
                    <a:latin typeface="Arial Unicode MS" charset="0"/>
                    <a:ea typeface="ＭＳ Ｐゴシック" charset="0"/>
                    <a:cs typeface="Times New Roman" charset="0"/>
                  </a:endParaRPr>
                </a:p>
              </p:txBody>
            </p:sp>
            <p:sp>
              <p:nvSpPr>
                <p:cNvPr id="678942" name="Rectangle 21"/>
                <p:cNvSpPr>
                  <a:spLocks noChangeArrowheads="1"/>
                </p:cNvSpPr>
                <p:nvPr/>
              </p:nvSpPr>
              <p:spPr bwMode="auto">
                <a:xfrm>
                  <a:off x="3839" y="413"/>
                  <a:ext cx="1920" cy="78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3" name="Group 22"/>
              <p:cNvGrpSpPr>
                <a:grpSpLocks/>
              </p:cNvGrpSpPr>
              <p:nvPr/>
            </p:nvGrpSpPr>
            <p:grpSpPr bwMode="auto">
              <a:xfrm>
                <a:off x="0" y="1201"/>
                <a:ext cx="1919" cy="1278"/>
                <a:chOff x="0" y="1201"/>
                <a:chExt cx="1919" cy="1278"/>
              </a:xfrm>
            </p:grpSpPr>
            <p:sp>
              <p:nvSpPr>
                <p:cNvPr id="678939" name="Rectangle 23"/>
                <p:cNvSpPr>
                  <a:spLocks noChangeArrowheads="1"/>
                </p:cNvSpPr>
                <p:nvPr/>
              </p:nvSpPr>
              <p:spPr bwMode="auto">
                <a:xfrm>
                  <a:off x="43" y="1201"/>
                  <a:ext cx="1833" cy="1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800" b="1">
                      <a:solidFill>
                        <a:srgbClr val="FFFFCC"/>
                      </a:solidFill>
                      <a:latin typeface="Arial Unicode MS" charset="0"/>
                      <a:ea typeface="ＭＳ Ｐゴシック" charset="0"/>
                      <a:cs typeface="Times New Roman" charset="0"/>
                    </a:rPr>
                    <a:t>Characteristics</a:t>
                  </a:r>
                  <a:endParaRPr kumimoji="1" lang="en-GB" sz="2800">
                    <a:solidFill>
                      <a:srgbClr val="FFFFCC"/>
                    </a:solidFill>
                    <a:latin typeface="Arial Unicode MS" charset="0"/>
                    <a:ea typeface="ＭＳ Ｐゴシック" charset="0"/>
                    <a:cs typeface="Times New Roman" charset="0"/>
                  </a:endParaRPr>
                </a:p>
                <a:p>
                  <a:pPr defTabSz="914400" eaLnBrk="0" fontAlgn="base" hangingPunct="0">
                    <a:spcBef>
                      <a:spcPct val="0"/>
                    </a:spcBef>
                    <a:spcAft>
                      <a:spcPct val="0"/>
                    </a:spcAft>
                  </a:pPr>
                  <a:endParaRPr kumimoji="1" lang="en-GB" sz="2800">
                    <a:solidFill>
                      <a:srgbClr val="FFFFCC"/>
                    </a:solidFill>
                    <a:latin typeface="Arial Unicode MS" charset="0"/>
                    <a:ea typeface="ＭＳ Ｐゴシック" charset="0"/>
                    <a:cs typeface="Times New Roman" charset="0"/>
                  </a:endParaRPr>
                </a:p>
              </p:txBody>
            </p:sp>
            <p:sp>
              <p:nvSpPr>
                <p:cNvPr id="678940" name="Rectangle 24"/>
                <p:cNvSpPr>
                  <a:spLocks noChangeArrowheads="1"/>
                </p:cNvSpPr>
                <p:nvPr/>
              </p:nvSpPr>
              <p:spPr bwMode="auto">
                <a:xfrm>
                  <a:off x="0" y="1201"/>
                  <a:ext cx="1919" cy="12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4" name="Group 25"/>
              <p:cNvGrpSpPr>
                <a:grpSpLocks/>
              </p:cNvGrpSpPr>
              <p:nvPr/>
            </p:nvGrpSpPr>
            <p:grpSpPr bwMode="auto">
              <a:xfrm>
                <a:off x="1919" y="1201"/>
                <a:ext cx="1920" cy="1278"/>
                <a:chOff x="1919" y="1201"/>
                <a:chExt cx="1920" cy="1278"/>
              </a:xfrm>
            </p:grpSpPr>
            <p:sp>
              <p:nvSpPr>
                <p:cNvPr id="678937" name="Rectangle 26"/>
                <p:cNvSpPr>
                  <a:spLocks noChangeArrowheads="1"/>
                </p:cNvSpPr>
                <p:nvPr/>
              </p:nvSpPr>
              <p:spPr bwMode="auto">
                <a:xfrm>
                  <a:off x="1962" y="1201"/>
                  <a:ext cx="1834" cy="1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envy</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selfish ambition</a:t>
                  </a:r>
                </a:p>
                <a:p>
                  <a:pPr defTabSz="914400" eaLnBrk="0" fontAlgn="base" hangingPunct="0">
                    <a:spcBef>
                      <a:spcPct val="0"/>
                    </a:spcBef>
                    <a:spcAft>
                      <a:spcPct val="0"/>
                    </a:spcAft>
                  </a:pPr>
                  <a:endParaRPr kumimoji="1" lang="en-GB" sz="2400">
                    <a:solidFill>
                      <a:srgbClr val="FFFFCC"/>
                    </a:solidFill>
                    <a:latin typeface="Times New Roman" charset="0"/>
                    <a:ea typeface="ＭＳ Ｐゴシック" charset="0"/>
                    <a:cs typeface="Times New Roman" charset="0"/>
                  </a:endParaRPr>
                </a:p>
              </p:txBody>
            </p:sp>
            <p:sp>
              <p:nvSpPr>
                <p:cNvPr id="678938" name="Rectangle 27"/>
                <p:cNvSpPr>
                  <a:spLocks noChangeArrowheads="1"/>
                </p:cNvSpPr>
                <p:nvPr/>
              </p:nvSpPr>
              <p:spPr bwMode="auto">
                <a:xfrm>
                  <a:off x="1919" y="1201"/>
                  <a:ext cx="1920" cy="12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5" name="Group 28"/>
              <p:cNvGrpSpPr>
                <a:grpSpLocks/>
              </p:cNvGrpSpPr>
              <p:nvPr/>
            </p:nvGrpSpPr>
            <p:grpSpPr bwMode="auto">
              <a:xfrm>
                <a:off x="3839" y="1201"/>
                <a:ext cx="1920" cy="1278"/>
                <a:chOff x="3839" y="1201"/>
                <a:chExt cx="1920" cy="1278"/>
              </a:xfrm>
            </p:grpSpPr>
            <p:sp>
              <p:nvSpPr>
                <p:cNvPr id="678935" name="Rectangle 29"/>
                <p:cNvSpPr>
                  <a:spLocks noChangeArrowheads="1"/>
                </p:cNvSpPr>
                <p:nvPr/>
              </p:nvSpPr>
              <p:spPr bwMode="auto">
                <a:xfrm>
                  <a:off x="3882" y="1201"/>
                  <a:ext cx="1834" cy="12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pure</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peace loving</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considerate</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submissive</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merciful &amp; good fruit</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impartial</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sincere</a:t>
                  </a:r>
                </a:p>
              </p:txBody>
            </p:sp>
            <p:sp>
              <p:nvSpPr>
                <p:cNvPr id="678936" name="Rectangle 30"/>
                <p:cNvSpPr>
                  <a:spLocks noChangeArrowheads="1"/>
                </p:cNvSpPr>
                <p:nvPr/>
              </p:nvSpPr>
              <p:spPr bwMode="auto">
                <a:xfrm>
                  <a:off x="3839" y="1201"/>
                  <a:ext cx="1920" cy="127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6" name="Group 31"/>
              <p:cNvGrpSpPr>
                <a:grpSpLocks/>
              </p:cNvGrpSpPr>
              <p:nvPr/>
            </p:nvGrpSpPr>
            <p:grpSpPr bwMode="auto">
              <a:xfrm>
                <a:off x="0" y="2479"/>
                <a:ext cx="1919" cy="538"/>
                <a:chOff x="0" y="2479"/>
                <a:chExt cx="1919" cy="538"/>
              </a:xfrm>
            </p:grpSpPr>
            <p:sp>
              <p:nvSpPr>
                <p:cNvPr id="678933" name="Rectangle 32"/>
                <p:cNvSpPr>
                  <a:spLocks noChangeArrowheads="1"/>
                </p:cNvSpPr>
                <p:nvPr/>
              </p:nvSpPr>
              <p:spPr bwMode="auto">
                <a:xfrm>
                  <a:off x="43" y="2479"/>
                  <a:ext cx="1833"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800" b="1">
                      <a:solidFill>
                        <a:srgbClr val="FFFFCC"/>
                      </a:solidFill>
                      <a:latin typeface="Arial Unicode MS" charset="0"/>
                      <a:ea typeface="ＭＳ Ｐゴシック" charset="0"/>
                      <a:cs typeface="Times New Roman" charset="0"/>
                    </a:rPr>
                    <a:t>Results</a:t>
                  </a:r>
                </a:p>
                <a:p>
                  <a:pPr defTabSz="914400" eaLnBrk="0" fontAlgn="base" hangingPunct="0">
                    <a:spcBef>
                      <a:spcPct val="0"/>
                    </a:spcBef>
                    <a:spcAft>
                      <a:spcPct val="0"/>
                    </a:spcAft>
                  </a:pPr>
                  <a:endParaRPr kumimoji="1" lang="en-GB" sz="2800" b="1">
                    <a:solidFill>
                      <a:srgbClr val="FFFFCC"/>
                    </a:solidFill>
                    <a:latin typeface="Arial Unicode MS" charset="0"/>
                    <a:ea typeface="ＭＳ Ｐゴシック" charset="0"/>
                    <a:cs typeface="Times New Roman" charset="0"/>
                  </a:endParaRPr>
                </a:p>
              </p:txBody>
            </p:sp>
            <p:sp>
              <p:nvSpPr>
                <p:cNvPr id="678934" name="Rectangle 33"/>
                <p:cNvSpPr>
                  <a:spLocks noChangeArrowheads="1"/>
                </p:cNvSpPr>
                <p:nvPr/>
              </p:nvSpPr>
              <p:spPr bwMode="auto">
                <a:xfrm>
                  <a:off x="0" y="2479"/>
                  <a:ext cx="1919"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7" name="Group 34"/>
              <p:cNvGrpSpPr>
                <a:grpSpLocks/>
              </p:cNvGrpSpPr>
              <p:nvPr/>
            </p:nvGrpSpPr>
            <p:grpSpPr bwMode="auto">
              <a:xfrm>
                <a:off x="1919" y="2479"/>
                <a:ext cx="1920" cy="538"/>
                <a:chOff x="1919" y="2479"/>
                <a:chExt cx="1920" cy="538"/>
              </a:xfrm>
            </p:grpSpPr>
            <p:sp>
              <p:nvSpPr>
                <p:cNvPr id="678931" name="Rectangle 35"/>
                <p:cNvSpPr>
                  <a:spLocks noChangeArrowheads="1"/>
                </p:cNvSpPr>
                <p:nvPr/>
              </p:nvSpPr>
              <p:spPr bwMode="auto">
                <a:xfrm>
                  <a:off x="1962" y="2479"/>
                  <a:ext cx="1834"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disorder</a:t>
                  </a:r>
                </a:p>
                <a:p>
                  <a:pPr defTabSz="914400" eaLnBrk="0" fontAlgn="base" hangingPunct="0">
                    <a:spcBef>
                      <a:spcPct val="0"/>
                    </a:spcBef>
                    <a:spcAft>
                      <a:spcPct val="0"/>
                    </a:spcAft>
                  </a:pPr>
                  <a:r>
                    <a:rPr kumimoji="1" lang="en-GB" sz="2400">
                      <a:solidFill>
                        <a:srgbClr val="FFFFCC"/>
                      </a:solidFill>
                      <a:latin typeface="Arial Unicode MS" charset="0"/>
                      <a:ea typeface="ＭＳ Ｐゴシック" charset="0"/>
                      <a:cs typeface="Times New Roman" charset="0"/>
                    </a:rPr>
                    <a:t>every evil practice</a:t>
                  </a:r>
                </a:p>
              </p:txBody>
            </p:sp>
            <p:sp>
              <p:nvSpPr>
                <p:cNvPr id="678932" name="Rectangle 36"/>
                <p:cNvSpPr>
                  <a:spLocks noChangeArrowheads="1"/>
                </p:cNvSpPr>
                <p:nvPr/>
              </p:nvSpPr>
              <p:spPr bwMode="auto">
                <a:xfrm>
                  <a:off x="1919" y="2479"/>
                  <a:ext cx="1920"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nvGrpSpPr>
              <p:cNvPr id="678928" name="Group 37"/>
              <p:cNvGrpSpPr>
                <a:grpSpLocks/>
              </p:cNvGrpSpPr>
              <p:nvPr/>
            </p:nvGrpSpPr>
            <p:grpSpPr bwMode="auto">
              <a:xfrm>
                <a:off x="3839" y="2479"/>
                <a:ext cx="1920" cy="538"/>
                <a:chOff x="3839" y="2479"/>
                <a:chExt cx="1920" cy="538"/>
              </a:xfrm>
            </p:grpSpPr>
            <p:sp>
              <p:nvSpPr>
                <p:cNvPr id="678929" name="Rectangle 38"/>
                <p:cNvSpPr>
                  <a:spLocks noChangeArrowheads="1"/>
                </p:cNvSpPr>
                <p:nvPr/>
              </p:nvSpPr>
              <p:spPr bwMode="auto">
                <a:xfrm>
                  <a:off x="3882" y="2479"/>
                  <a:ext cx="1834" cy="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p>
                  <a:pPr defTabSz="914400" fontAlgn="base">
                    <a:spcBef>
                      <a:spcPct val="0"/>
                    </a:spcBef>
                    <a:spcAft>
                      <a:spcPct val="0"/>
                    </a:spcAft>
                  </a:pPr>
                  <a:r>
                    <a:rPr kumimoji="1" lang="en-GB" sz="2400">
                      <a:solidFill>
                        <a:srgbClr val="FFFFCC"/>
                      </a:solidFill>
                      <a:latin typeface="Arial Unicode MS" charset="0"/>
                      <a:ea typeface="ＭＳ Ｐゴシック" charset="0"/>
                      <a:cs typeface="Times New Roman" charset="0"/>
                    </a:rPr>
                    <a:t>harvest of righteousness</a:t>
                  </a:r>
                </a:p>
              </p:txBody>
            </p:sp>
            <p:sp>
              <p:nvSpPr>
                <p:cNvPr id="678930" name="Rectangle 39"/>
                <p:cNvSpPr>
                  <a:spLocks noChangeArrowheads="1"/>
                </p:cNvSpPr>
                <p:nvPr/>
              </p:nvSpPr>
              <p:spPr bwMode="auto">
                <a:xfrm>
                  <a:off x="3839" y="2479"/>
                  <a:ext cx="1920" cy="538"/>
                </a:xfrm>
                <a:prstGeom prst="rect">
                  <a:avLst/>
                </a:prstGeom>
                <a:noFill/>
                <a:ln w="7"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grpSp>
        <p:sp>
          <p:nvSpPr>
            <p:cNvPr id="678916" name="Rectangle 40"/>
            <p:cNvSpPr>
              <a:spLocks noChangeArrowheads="1"/>
            </p:cNvSpPr>
            <p:nvPr/>
          </p:nvSpPr>
          <p:spPr bwMode="auto">
            <a:xfrm>
              <a:off x="-3" y="-3"/>
              <a:ext cx="5765" cy="3023"/>
            </a:xfrm>
            <a:prstGeom prst="rect">
              <a:avLst/>
            </a:prstGeom>
            <a:noFill/>
            <a:ln w="11112" cap="sq">
              <a:solidFill>
                <a:srgbClr val="A0A0A0"/>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grpSp>
      <p:sp>
        <p:nvSpPr>
          <p:cNvPr id="678914" name="Rectangle 41"/>
          <p:cNvSpPr>
            <a:spLocks noGrp="1" noChangeArrowheads="1"/>
          </p:cNvSpPr>
          <p:nvPr>
            <p:ph type="title" idx="4294967295"/>
          </p:nvPr>
        </p:nvSpPr>
        <p:spPr>
          <a:xfrm>
            <a:off x="1624" y="0"/>
            <a:ext cx="3048000" cy="951954"/>
          </a:xfrm>
        </p:spPr>
        <p:txBody>
          <a:bodyPr/>
          <a:lstStyle/>
          <a:p>
            <a:pPr algn="ctr" eaLnBrk="1" hangingPunct="1"/>
            <a:r>
              <a:rPr lang="en-US" sz="2800" b="1" dirty="0">
                <a:latin typeface="Arial" panose="020B0604020202020204" pitchFamily="34" charset="0"/>
                <a:cs typeface="Arial" panose="020B0604020202020204" pitchFamily="34" charset="0"/>
              </a:rPr>
              <a:t>The Two Wisdoms</a:t>
            </a:r>
          </a:p>
        </p:txBody>
      </p:sp>
    </p:spTree>
    <p:extLst>
      <p:ext uri="{BB962C8B-B14F-4D97-AF65-F5344CB8AC3E}">
        <p14:creationId xmlns:p14="http://schemas.microsoft.com/office/powerpoint/2010/main" val="297531932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8686800" cy="765175"/>
          </a:xfrm>
        </p:spPr>
        <p:txBody>
          <a:bodyPr/>
          <a:lstStyle/>
          <a:p>
            <a:pPr eaLnBrk="1" hangingPunct="1">
              <a:defRPr/>
            </a:pPr>
            <a:r>
              <a:rPr lang="en-US" sz="3600" b="1" dirty="0">
                <a:latin typeface="Arial"/>
                <a:cs typeface="Arial"/>
              </a:rPr>
              <a:t>James Shows Ways Faith is Seen…</a:t>
            </a:r>
          </a:p>
        </p:txBody>
      </p:sp>
      <p:graphicFrame>
        <p:nvGraphicFramePr>
          <p:cNvPr id="541699" name="Object 2"/>
          <p:cNvGraphicFramePr>
            <a:graphicFrameLocks noChangeAspect="1"/>
          </p:cNvGraphicFramePr>
          <p:nvPr>
            <p:extLst/>
          </p:nvPr>
        </p:nvGraphicFramePr>
        <p:xfrm>
          <a:off x="125413" y="836613"/>
          <a:ext cx="8839200" cy="6021387"/>
        </p:xfrm>
        <a:graphic>
          <a:graphicData uri="http://schemas.openxmlformats.org/presentationml/2006/ole">
            <mc:AlternateContent xmlns:mc="http://schemas.openxmlformats.org/markup-compatibility/2006">
              <mc:Choice xmlns:v="urn:schemas-microsoft-com:vml" Requires="v">
                <p:oleObj spid="_x0000_s1208369" name="Document" r:id="rId4" imgW="6172200" imgH="4533900" progId="Word.Document.8">
                  <p:embed/>
                </p:oleObj>
              </mc:Choice>
              <mc:Fallback>
                <p:oleObj name="Document" r:id="rId4" imgW="6172200" imgH="4533900" progId="Word.Document.8">
                  <p:embed/>
                  <p:pic>
                    <p:nvPicPr>
                      <p:cNvPr id="541699" name="Object 2"/>
                      <p:cNvPicPr>
                        <a:picLocks noChangeAspect="1" noChangeArrowheads="1"/>
                      </p:cNvPicPr>
                      <p:nvPr/>
                    </p:nvPicPr>
                    <p:blipFill>
                      <a:blip r:embed="rId5"/>
                      <a:srcRect/>
                      <a:stretch>
                        <a:fillRect/>
                      </a:stretch>
                    </p:blipFill>
                    <p:spPr bwMode="auto">
                      <a:xfrm>
                        <a:off x="125413" y="836613"/>
                        <a:ext cx="8839200" cy="602138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267</a:t>
            </a:r>
          </a:p>
        </p:txBody>
      </p:sp>
      <p:sp>
        <p:nvSpPr>
          <p:cNvPr id="2" name="Rounded Rectangle 1">
            <a:extLst>
              <a:ext uri="{FF2B5EF4-FFF2-40B4-BE49-F238E27FC236}">
                <a16:creationId xmlns:a16="http://schemas.microsoft.com/office/drawing/2014/main" id="{9D78AE2A-BB41-3B44-A146-A6CB540DDC1C}"/>
              </a:ext>
            </a:extLst>
          </p:cNvPr>
          <p:cNvSpPr/>
          <p:nvPr/>
        </p:nvSpPr>
        <p:spPr bwMode="auto">
          <a:xfrm>
            <a:off x="6428095" y="1789463"/>
            <a:ext cx="128289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4770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4</a:t>
            </a:r>
          </a:p>
        </p:txBody>
      </p:sp>
    </p:spTree>
    <p:extLst>
      <p:ext uri="{BB962C8B-B14F-4D97-AF65-F5344CB8AC3E}">
        <p14:creationId xmlns:p14="http://schemas.microsoft.com/office/powerpoint/2010/main" val="252299306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descr="Hall of faces of Christ"/>
          <p:cNvPicPr>
            <a:picLocks noChangeAspect="1" noChangeArrowheads="1"/>
          </p:cNvPicPr>
          <p:nvPr/>
        </p:nvPicPr>
        <p:blipFill>
          <a:blip r:embed="rId3">
            <a:lum bright="-12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3" name="Text Box 3"/>
          <p:cNvSpPr txBox="1">
            <a:spLocks noChangeArrowheads="1"/>
          </p:cNvSpPr>
          <p:nvPr/>
        </p:nvSpPr>
        <p:spPr bwMode="auto">
          <a:xfrm>
            <a:off x="990600" y="304800"/>
            <a:ext cx="7162800" cy="341632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3600" b="1" i="1" dirty="0">
                <a:solidFill>
                  <a:srgbClr val="FFFFFF"/>
                </a:solidFill>
                <a:effectLst>
                  <a:glow rad="228600">
                    <a:schemeClr val="tx1"/>
                  </a:glow>
                </a:effectLst>
                <a:latin typeface="Arial"/>
                <a:ea typeface="ＭＳ Ｐゴシック" charset="0"/>
                <a:cs typeface="Arial"/>
              </a:rPr>
              <a:t>“You adulterous people, don</a:t>
            </a:r>
            <a:r>
              <a:rPr lang="fr-FR" sz="3600" b="1" i="1" dirty="0">
                <a:solidFill>
                  <a:srgbClr val="FFFFFF"/>
                </a:solidFill>
                <a:effectLst>
                  <a:glow rad="228600">
                    <a:schemeClr val="tx1"/>
                  </a:glow>
                </a:effectLst>
                <a:latin typeface="Arial"/>
                <a:ea typeface="ＭＳ Ｐゴシック" charset="0"/>
                <a:cs typeface="Arial"/>
              </a:rPr>
              <a:t>'</a:t>
            </a:r>
            <a:r>
              <a:rPr lang="en-US" sz="3600" b="1" i="1" dirty="0">
                <a:solidFill>
                  <a:srgbClr val="FFFFFF"/>
                </a:solidFill>
                <a:effectLst>
                  <a:glow rad="228600">
                    <a:schemeClr val="tx1"/>
                  </a:glow>
                </a:effectLst>
                <a:latin typeface="Arial"/>
                <a:ea typeface="ＭＳ Ｐゴシック" charset="0"/>
                <a:cs typeface="Arial"/>
              </a:rPr>
              <a:t>t you know that friendship with the world is hatred toward God? Anyone who chooses to be a friend of the world becomes an enemy of God.” </a:t>
            </a:r>
          </a:p>
        </p:txBody>
      </p:sp>
      <p:sp>
        <p:nvSpPr>
          <p:cNvPr id="5" name="Title 4"/>
          <p:cNvSpPr>
            <a:spLocks noGrp="1"/>
          </p:cNvSpPr>
          <p:nvPr>
            <p:ph type="title" idx="4294967295"/>
          </p:nvPr>
        </p:nvSpPr>
        <p:spPr>
          <a:xfrm>
            <a:off x="5257800" y="5897890"/>
            <a:ext cx="3276600" cy="523220"/>
          </a:xfrm>
        </p:spPr>
        <p:txBody>
          <a:bodyPr>
            <a:spAutoFit/>
          </a:bodyPr>
          <a:lstStyle/>
          <a:p>
            <a:pPr algn="l" eaLnBrk="1" hangingPunct="1">
              <a:spcBef>
                <a:spcPct val="50000"/>
              </a:spcBef>
              <a:defRPr/>
            </a:pPr>
            <a:r>
              <a:rPr lang="en-US" sz="2800" b="1">
                <a:solidFill>
                  <a:schemeClr val="bg1"/>
                </a:solidFill>
                <a:effectLst>
                  <a:glow rad="228600">
                    <a:schemeClr val="tx1"/>
                  </a:glow>
                  <a:outerShdw blurRad="38100" dist="38100" dir="2700000" algn="tl">
                    <a:srgbClr val="000000"/>
                  </a:outerShdw>
                </a:effectLst>
                <a:latin typeface="Arial"/>
                <a:ea typeface="ＭＳ Ｐゴシック" charset="0"/>
                <a:cs typeface="Arial"/>
              </a:rPr>
              <a:t>James 4:4 (NIV)</a:t>
            </a:r>
          </a:p>
        </p:txBody>
      </p:sp>
    </p:spTree>
    <p:extLst>
      <p:ext uri="{BB962C8B-B14F-4D97-AF65-F5344CB8AC3E}">
        <p14:creationId xmlns:p14="http://schemas.microsoft.com/office/powerpoint/2010/main" val="2092986958"/>
      </p:ext>
    </p:extLst>
  </p:cSld>
  <p:clrMapOvr>
    <a:masterClrMapping/>
  </p:clrMapOvr>
  <p:transition spd="med">
    <p:randomBar dir="vert"/>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1570" name="Rectangle 2"/>
          <p:cNvSpPr>
            <a:spLocks noGrp="1" noChangeArrowheads="1"/>
          </p:cNvSpPr>
          <p:nvPr>
            <p:ph type="title"/>
          </p:nvPr>
        </p:nvSpPr>
        <p:spPr>
          <a:xfrm>
            <a:off x="76200" y="381000"/>
            <a:ext cx="7772400" cy="1143000"/>
          </a:xfrm>
          <a:effectLst>
            <a:outerShdw blurRad="25400" dist="25399" dir="2700000" algn="ctr" rotWithShape="0">
              <a:srgbClr val="000000">
                <a:alpha val="99962"/>
              </a:srgbClr>
            </a:outerShdw>
          </a:effectLst>
        </p:spPr>
        <p:txBody>
          <a:bodyPr/>
          <a:lstStyle/>
          <a:p>
            <a:pPr eaLnBrk="1" hangingPunct="1">
              <a:defRPr/>
            </a:pPr>
            <a:r>
              <a:rPr lang="en-US" u="sng">
                <a:latin typeface="Tahoma" charset="0"/>
                <a:ea typeface="ＭＳ Ｐゴシック" charset="0"/>
                <a:cs typeface="ＭＳ Ｐゴシック" charset="0"/>
              </a:rPr>
              <a:t>Discernment</a:t>
            </a:r>
            <a:r>
              <a:rPr lang="en-US">
                <a:latin typeface="Tahoma" charset="0"/>
                <a:ea typeface="ＭＳ Ｐゴシック" charset="0"/>
                <a:cs typeface="ＭＳ Ｐゴシック" charset="0"/>
              </a:rPr>
              <a:t> v. </a:t>
            </a:r>
            <a:r>
              <a:rPr lang="en-US" u="sng">
                <a:latin typeface="Tahoma" charset="0"/>
                <a:ea typeface="ＭＳ Ｐゴシック" charset="0"/>
                <a:cs typeface="ＭＳ Ｐゴシック" charset="0"/>
              </a:rPr>
              <a:t>Judgment</a:t>
            </a:r>
            <a:endParaRPr lang="en-US">
              <a:latin typeface="Tahoma" charset="0"/>
              <a:ea typeface="ＭＳ Ｐゴシック" charset="0"/>
              <a:cs typeface="ＭＳ Ｐゴシック" charset="0"/>
            </a:endParaRPr>
          </a:p>
        </p:txBody>
      </p:sp>
      <p:sp>
        <p:nvSpPr>
          <p:cNvPr id="621572" name="Text Box 4"/>
          <p:cNvSpPr txBox="1">
            <a:spLocks noChangeArrowheads="1"/>
          </p:cNvSpPr>
          <p:nvPr/>
        </p:nvSpPr>
        <p:spPr bwMode="auto">
          <a:xfrm>
            <a:off x="457200" y="1704975"/>
            <a:ext cx="38100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4000" b="1">
                <a:solidFill>
                  <a:srgbClr val="FFFFFF"/>
                </a:solidFill>
                <a:latin typeface="Arial" charset="0"/>
              </a:rPr>
              <a:t>Commanded</a:t>
            </a:r>
            <a:endParaRPr lang="en-US" sz="3200" b="1" i="1">
              <a:solidFill>
                <a:srgbClr val="FFFFFF"/>
              </a:solidFill>
              <a:latin typeface="Times New Roman" charset="0"/>
            </a:endParaRPr>
          </a:p>
        </p:txBody>
      </p:sp>
      <p:sp>
        <p:nvSpPr>
          <p:cNvPr id="621573" name="Text Box 5"/>
          <p:cNvSpPr txBox="1">
            <a:spLocks noChangeArrowheads="1"/>
          </p:cNvSpPr>
          <p:nvPr/>
        </p:nvSpPr>
        <p:spPr bwMode="auto">
          <a:xfrm>
            <a:off x="4724400" y="1704975"/>
            <a:ext cx="36576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4000" b="1">
                <a:solidFill>
                  <a:srgbClr val="FFFFFF"/>
                </a:solidFill>
                <a:latin typeface="Arial" charset="0"/>
              </a:rPr>
              <a:t>Prohibited</a:t>
            </a:r>
            <a:endParaRPr lang="en-US" sz="3200" b="1" i="1">
              <a:solidFill>
                <a:srgbClr val="FFFFFF"/>
              </a:solidFill>
              <a:latin typeface="Times New Roman" charset="0"/>
            </a:endParaRPr>
          </a:p>
        </p:txBody>
      </p:sp>
      <p:sp>
        <p:nvSpPr>
          <p:cNvPr id="621574" name="Text Box 6"/>
          <p:cNvSpPr txBox="1">
            <a:spLocks noChangeArrowheads="1"/>
          </p:cNvSpPr>
          <p:nvPr/>
        </p:nvSpPr>
        <p:spPr bwMode="auto">
          <a:xfrm>
            <a:off x="457200" y="27114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Asks questions</a:t>
            </a:r>
            <a:endParaRPr lang="en-US" sz="2800" b="1" i="1">
              <a:solidFill>
                <a:srgbClr val="FFFFFF"/>
              </a:solidFill>
              <a:latin typeface="Times New Roman" charset="0"/>
            </a:endParaRPr>
          </a:p>
        </p:txBody>
      </p:sp>
      <p:sp>
        <p:nvSpPr>
          <p:cNvPr id="621575" name="Text Box 7"/>
          <p:cNvSpPr txBox="1">
            <a:spLocks noChangeArrowheads="1"/>
          </p:cNvSpPr>
          <p:nvPr/>
        </p:nvSpPr>
        <p:spPr bwMode="auto">
          <a:xfrm>
            <a:off x="4724400" y="2711450"/>
            <a:ext cx="4038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Accepts hearsay</a:t>
            </a:r>
            <a:endParaRPr lang="en-US" sz="2800" b="1" i="1">
              <a:solidFill>
                <a:srgbClr val="FFFFFF"/>
              </a:solidFill>
              <a:latin typeface="Times New Roman" charset="0"/>
            </a:endParaRPr>
          </a:p>
        </p:txBody>
      </p:sp>
      <p:sp>
        <p:nvSpPr>
          <p:cNvPr id="621576" name="Text Box 8"/>
          <p:cNvSpPr txBox="1">
            <a:spLocks noChangeArrowheads="1"/>
          </p:cNvSpPr>
          <p:nvPr/>
        </p:nvSpPr>
        <p:spPr bwMode="auto">
          <a:xfrm>
            <a:off x="457200" y="37020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Self-evaluation</a:t>
            </a:r>
            <a:endParaRPr lang="en-US" sz="2800" b="1" i="1">
              <a:solidFill>
                <a:srgbClr val="FFFFFF"/>
              </a:solidFill>
              <a:latin typeface="Times New Roman" charset="0"/>
            </a:endParaRPr>
          </a:p>
        </p:txBody>
      </p:sp>
      <p:sp>
        <p:nvSpPr>
          <p:cNvPr id="621577" name="Text Box 9"/>
          <p:cNvSpPr txBox="1">
            <a:spLocks noChangeArrowheads="1"/>
          </p:cNvSpPr>
          <p:nvPr/>
        </p:nvSpPr>
        <p:spPr bwMode="auto">
          <a:xfrm>
            <a:off x="4724400" y="3702050"/>
            <a:ext cx="42672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Others-evaluation</a:t>
            </a:r>
            <a:endParaRPr lang="en-US" sz="2800" b="1" i="1">
              <a:solidFill>
                <a:srgbClr val="FFFFFF"/>
              </a:solidFill>
              <a:latin typeface="Times New Roman" charset="0"/>
            </a:endParaRPr>
          </a:p>
        </p:txBody>
      </p:sp>
      <p:sp>
        <p:nvSpPr>
          <p:cNvPr id="621578" name="Text Box 10"/>
          <p:cNvSpPr txBox="1">
            <a:spLocks noChangeArrowheads="1"/>
          </p:cNvSpPr>
          <p:nvPr/>
        </p:nvSpPr>
        <p:spPr bwMode="auto">
          <a:xfrm>
            <a:off x="457200" y="46926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Humble</a:t>
            </a:r>
            <a:endParaRPr lang="en-US" sz="2800" b="1" i="1">
              <a:solidFill>
                <a:srgbClr val="FFFFFF"/>
              </a:solidFill>
              <a:latin typeface="Times New Roman" charset="0"/>
            </a:endParaRPr>
          </a:p>
        </p:txBody>
      </p:sp>
      <p:sp>
        <p:nvSpPr>
          <p:cNvPr id="621579" name="Text Box 11"/>
          <p:cNvSpPr txBox="1">
            <a:spLocks noChangeArrowheads="1"/>
          </p:cNvSpPr>
          <p:nvPr/>
        </p:nvSpPr>
        <p:spPr bwMode="auto">
          <a:xfrm>
            <a:off x="4724400" y="4692650"/>
            <a:ext cx="3657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Proud</a:t>
            </a:r>
            <a:endParaRPr lang="en-US" sz="2800" b="1" i="1">
              <a:solidFill>
                <a:srgbClr val="FFFFFF"/>
              </a:solidFill>
              <a:latin typeface="Times New Roman" charset="0"/>
            </a:endParaRPr>
          </a:p>
        </p:txBody>
      </p:sp>
      <p:sp>
        <p:nvSpPr>
          <p:cNvPr id="621580" name="Text Box 12"/>
          <p:cNvSpPr txBox="1">
            <a:spLocks noChangeArrowheads="1"/>
          </p:cNvSpPr>
          <p:nvPr/>
        </p:nvSpPr>
        <p:spPr bwMode="auto">
          <a:xfrm>
            <a:off x="457200" y="5683250"/>
            <a:ext cx="38100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Protects</a:t>
            </a:r>
            <a:endParaRPr lang="en-US" sz="2800" b="1" i="1">
              <a:solidFill>
                <a:srgbClr val="FFFFFF"/>
              </a:solidFill>
              <a:latin typeface="Times New Roman" charset="0"/>
            </a:endParaRPr>
          </a:p>
        </p:txBody>
      </p:sp>
      <p:sp>
        <p:nvSpPr>
          <p:cNvPr id="621581" name="Text Box 13"/>
          <p:cNvSpPr txBox="1">
            <a:spLocks noChangeArrowheads="1"/>
          </p:cNvSpPr>
          <p:nvPr/>
        </p:nvSpPr>
        <p:spPr bwMode="auto">
          <a:xfrm>
            <a:off x="4724400" y="5683250"/>
            <a:ext cx="3657600" cy="64135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marL="914400" indent="-914400">
              <a:defRPr sz="2400">
                <a:solidFill>
                  <a:schemeClr val="tx1"/>
                </a:solidFill>
                <a:latin typeface="Verdana" charset="0"/>
                <a:ea typeface="ＭＳ Ｐゴシック" charset="0"/>
                <a:cs typeface="ＭＳ Ｐゴシック" charset="0"/>
              </a:defRPr>
            </a:lvl1pPr>
            <a:lvl2pPr marL="37931725" indent="-37474525">
              <a:defRPr sz="2400">
                <a:solidFill>
                  <a:schemeClr val="tx1"/>
                </a:solidFill>
                <a:latin typeface="Verdana" charset="0"/>
                <a:ea typeface="ＭＳ Ｐゴシック" charset="0"/>
              </a:defRPr>
            </a:lvl2pPr>
            <a:lvl3pPr>
              <a:defRPr sz="2400">
                <a:solidFill>
                  <a:schemeClr val="tx1"/>
                </a:solidFill>
                <a:latin typeface="Verdana" charset="0"/>
                <a:ea typeface="ＭＳ Ｐゴシック" charset="0"/>
              </a:defRPr>
            </a:lvl3pPr>
            <a:lvl4pPr>
              <a:defRPr sz="2400">
                <a:solidFill>
                  <a:schemeClr val="tx1"/>
                </a:solidFill>
                <a:latin typeface="Verdana" charset="0"/>
                <a:ea typeface="ＭＳ Ｐゴシック" charset="0"/>
              </a:defRPr>
            </a:lvl4pPr>
            <a:lvl5pPr>
              <a:defRPr sz="2400">
                <a:solidFill>
                  <a:schemeClr val="tx1"/>
                </a:solidFill>
                <a:latin typeface="Verdana" charset="0"/>
                <a:ea typeface="ＭＳ Ｐゴシック" charset="0"/>
              </a:defRPr>
            </a:lvl5pPr>
            <a:lvl6pPr marL="457200" eaLnBrk="0" fontAlgn="base" hangingPunct="0">
              <a:spcBef>
                <a:spcPct val="0"/>
              </a:spcBef>
              <a:spcAft>
                <a:spcPct val="0"/>
              </a:spcAft>
              <a:defRPr sz="2400">
                <a:solidFill>
                  <a:schemeClr val="tx1"/>
                </a:solidFill>
                <a:latin typeface="Verdana" charset="0"/>
                <a:ea typeface="ＭＳ Ｐゴシック" charset="0"/>
              </a:defRPr>
            </a:lvl6pPr>
            <a:lvl7pPr marL="914400" eaLnBrk="0" fontAlgn="base" hangingPunct="0">
              <a:spcBef>
                <a:spcPct val="0"/>
              </a:spcBef>
              <a:spcAft>
                <a:spcPct val="0"/>
              </a:spcAft>
              <a:defRPr sz="2400">
                <a:solidFill>
                  <a:schemeClr val="tx1"/>
                </a:solidFill>
                <a:latin typeface="Verdana" charset="0"/>
                <a:ea typeface="ＭＳ Ｐゴシック" charset="0"/>
              </a:defRPr>
            </a:lvl7pPr>
            <a:lvl8pPr marL="1371600" eaLnBrk="0" fontAlgn="base" hangingPunct="0">
              <a:spcBef>
                <a:spcPct val="0"/>
              </a:spcBef>
              <a:spcAft>
                <a:spcPct val="0"/>
              </a:spcAft>
              <a:defRPr sz="2400">
                <a:solidFill>
                  <a:schemeClr val="tx1"/>
                </a:solidFill>
                <a:latin typeface="Verdana" charset="0"/>
                <a:ea typeface="ＭＳ Ｐゴシック" charset="0"/>
              </a:defRPr>
            </a:lvl8pPr>
            <a:lvl9pPr marL="18288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0"/>
              </a:spcBef>
              <a:spcAft>
                <a:spcPct val="0"/>
              </a:spcAft>
              <a:defRPr/>
            </a:pPr>
            <a:r>
              <a:rPr lang="en-US" sz="3600" b="1">
                <a:solidFill>
                  <a:srgbClr val="FFFFFF"/>
                </a:solidFill>
                <a:latin typeface="Arial" charset="0"/>
              </a:rPr>
              <a:t>Discredits</a:t>
            </a:r>
            <a:endParaRPr lang="en-US" sz="2800" b="1" i="1">
              <a:solidFill>
                <a:srgbClr val="FFFFFF"/>
              </a:solidFill>
              <a:latin typeface="Times New Roman" charset="0"/>
            </a:endParaRPr>
          </a:p>
        </p:txBody>
      </p:sp>
    </p:spTree>
    <p:extLst>
      <p:ext uri="{BB962C8B-B14F-4D97-AF65-F5344CB8AC3E}">
        <p14:creationId xmlns:p14="http://schemas.microsoft.com/office/powerpoint/2010/main" val="3845075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21574"/>
                                        </p:tgtEl>
                                        <p:attrNameLst>
                                          <p:attrName>style.visibility</p:attrName>
                                        </p:attrNameLst>
                                      </p:cBhvr>
                                      <p:to>
                                        <p:strVal val="visible"/>
                                      </p:to>
                                    </p:set>
                                    <p:anim calcmode="lin" valueType="num">
                                      <p:cBhvr>
                                        <p:cTn id="7" dur="1000" fill="hold"/>
                                        <p:tgtEl>
                                          <p:spTgt spid="621574"/>
                                        </p:tgtEl>
                                        <p:attrNameLst>
                                          <p:attrName>ppt_w</p:attrName>
                                        </p:attrNameLst>
                                      </p:cBhvr>
                                      <p:tavLst>
                                        <p:tav tm="0">
                                          <p:val>
                                            <p:fltVal val="0"/>
                                          </p:val>
                                        </p:tav>
                                        <p:tav tm="100000">
                                          <p:val>
                                            <p:strVal val="#ppt_w"/>
                                          </p:val>
                                        </p:tav>
                                      </p:tavLst>
                                    </p:anim>
                                    <p:anim calcmode="lin" valueType="num">
                                      <p:cBhvr>
                                        <p:cTn id="8" dur="1000" fill="hold"/>
                                        <p:tgtEl>
                                          <p:spTgt spid="621574"/>
                                        </p:tgtEl>
                                        <p:attrNameLst>
                                          <p:attrName>ppt_h</p:attrName>
                                        </p:attrNameLst>
                                      </p:cBhvr>
                                      <p:tavLst>
                                        <p:tav tm="0">
                                          <p:val>
                                            <p:fltVal val="0"/>
                                          </p:val>
                                        </p:tav>
                                        <p:tav tm="100000">
                                          <p:val>
                                            <p:strVal val="#ppt_h"/>
                                          </p:val>
                                        </p:tav>
                                      </p:tavLst>
                                    </p:anim>
                                    <p:anim calcmode="lin" valueType="num">
                                      <p:cBhvr>
                                        <p:cTn id="9" dur="1000" fill="hold"/>
                                        <p:tgtEl>
                                          <p:spTgt spid="6215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215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21575"/>
                                        </p:tgtEl>
                                        <p:attrNameLst>
                                          <p:attrName>style.visibility</p:attrName>
                                        </p:attrNameLst>
                                      </p:cBhvr>
                                      <p:to>
                                        <p:strVal val="visible"/>
                                      </p:to>
                                    </p:set>
                                    <p:anim calcmode="lin" valueType="num">
                                      <p:cBhvr>
                                        <p:cTn id="15" dur="1000" fill="hold"/>
                                        <p:tgtEl>
                                          <p:spTgt spid="621575"/>
                                        </p:tgtEl>
                                        <p:attrNameLst>
                                          <p:attrName>ppt_w</p:attrName>
                                        </p:attrNameLst>
                                      </p:cBhvr>
                                      <p:tavLst>
                                        <p:tav tm="0">
                                          <p:val>
                                            <p:fltVal val="0"/>
                                          </p:val>
                                        </p:tav>
                                        <p:tav tm="100000">
                                          <p:val>
                                            <p:strVal val="#ppt_w"/>
                                          </p:val>
                                        </p:tav>
                                      </p:tavLst>
                                    </p:anim>
                                    <p:anim calcmode="lin" valueType="num">
                                      <p:cBhvr>
                                        <p:cTn id="16" dur="1000" fill="hold"/>
                                        <p:tgtEl>
                                          <p:spTgt spid="621575"/>
                                        </p:tgtEl>
                                        <p:attrNameLst>
                                          <p:attrName>ppt_h</p:attrName>
                                        </p:attrNameLst>
                                      </p:cBhvr>
                                      <p:tavLst>
                                        <p:tav tm="0">
                                          <p:val>
                                            <p:fltVal val="0"/>
                                          </p:val>
                                        </p:tav>
                                        <p:tav tm="100000">
                                          <p:val>
                                            <p:strVal val="#ppt_h"/>
                                          </p:val>
                                        </p:tav>
                                      </p:tavLst>
                                    </p:anim>
                                    <p:anim calcmode="lin" valueType="num">
                                      <p:cBhvr>
                                        <p:cTn id="17" dur="1000" fill="hold"/>
                                        <p:tgtEl>
                                          <p:spTgt spid="621575"/>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2157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621576"/>
                                        </p:tgtEl>
                                        <p:attrNameLst>
                                          <p:attrName>style.visibility</p:attrName>
                                        </p:attrNameLst>
                                      </p:cBhvr>
                                      <p:to>
                                        <p:strVal val="visible"/>
                                      </p:to>
                                    </p:set>
                                    <p:anim calcmode="lin" valueType="num">
                                      <p:cBhvr>
                                        <p:cTn id="23" dur="1000" fill="hold"/>
                                        <p:tgtEl>
                                          <p:spTgt spid="621576"/>
                                        </p:tgtEl>
                                        <p:attrNameLst>
                                          <p:attrName>ppt_w</p:attrName>
                                        </p:attrNameLst>
                                      </p:cBhvr>
                                      <p:tavLst>
                                        <p:tav tm="0">
                                          <p:val>
                                            <p:fltVal val="0"/>
                                          </p:val>
                                        </p:tav>
                                        <p:tav tm="100000">
                                          <p:val>
                                            <p:strVal val="#ppt_w"/>
                                          </p:val>
                                        </p:tav>
                                      </p:tavLst>
                                    </p:anim>
                                    <p:anim calcmode="lin" valueType="num">
                                      <p:cBhvr>
                                        <p:cTn id="24" dur="1000" fill="hold"/>
                                        <p:tgtEl>
                                          <p:spTgt spid="621576"/>
                                        </p:tgtEl>
                                        <p:attrNameLst>
                                          <p:attrName>ppt_h</p:attrName>
                                        </p:attrNameLst>
                                      </p:cBhvr>
                                      <p:tavLst>
                                        <p:tav tm="0">
                                          <p:val>
                                            <p:fltVal val="0"/>
                                          </p:val>
                                        </p:tav>
                                        <p:tav tm="100000">
                                          <p:val>
                                            <p:strVal val="#ppt_h"/>
                                          </p:val>
                                        </p:tav>
                                      </p:tavLst>
                                    </p:anim>
                                    <p:anim calcmode="lin" valueType="num">
                                      <p:cBhvr>
                                        <p:cTn id="25" dur="1000" fill="hold"/>
                                        <p:tgtEl>
                                          <p:spTgt spid="621576"/>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2157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1577"/>
                                        </p:tgtEl>
                                        <p:attrNameLst>
                                          <p:attrName>style.visibility</p:attrName>
                                        </p:attrNameLst>
                                      </p:cBhvr>
                                      <p:to>
                                        <p:strVal val="visible"/>
                                      </p:to>
                                    </p:set>
                                    <p:anim calcmode="lin" valueType="num">
                                      <p:cBhvr>
                                        <p:cTn id="31" dur="1000" fill="hold"/>
                                        <p:tgtEl>
                                          <p:spTgt spid="621577"/>
                                        </p:tgtEl>
                                        <p:attrNameLst>
                                          <p:attrName>ppt_w</p:attrName>
                                        </p:attrNameLst>
                                      </p:cBhvr>
                                      <p:tavLst>
                                        <p:tav tm="0">
                                          <p:val>
                                            <p:fltVal val="0"/>
                                          </p:val>
                                        </p:tav>
                                        <p:tav tm="100000">
                                          <p:val>
                                            <p:strVal val="#ppt_w"/>
                                          </p:val>
                                        </p:tav>
                                      </p:tavLst>
                                    </p:anim>
                                    <p:anim calcmode="lin" valueType="num">
                                      <p:cBhvr>
                                        <p:cTn id="32" dur="1000" fill="hold"/>
                                        <p:tgtEl>
                                          <p:spTgt spid="621577"/>
                                        </p:tgtEl>
                                        <p:attrNameLst>
                                          <p:attrName>ppt_h</p:attrName>
                                        </p:attrNameLst>
                                      </p:cBhvr>
                                      <p:tavLst>
                                        <p:tav tm="0">
                                          <p:val>
                                            <p:fltVal val="0"/>
                                          </p:val>
                                        </p:tav>
                                        <p:tav tm="100000">
                                          <p:val>
                                            <p:strVal val="#ppt_h"/>
                                          </p:val>
                                        </p:tav>
                                      </p:tavLst>
                                    </p:anim>
                                    <p:anim calcmode="lin" valueType="num">
                                      <p:cBhvr>
                                        <p:cTn id="33" dur="1000" fill="hold"/>
                                        <p:tgtEl>
                                          <p:spTgt spid="62157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157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21578"/>
                                        </p:tgtEl>
                                        <p:attrNameLst>
                                          <p:attrName>style.visibility</p:attrName>
                                        </p:attrNameLst>
                                      </p:cBhvr>
                                      <p:to>
                                        <p:strVal val="visible"/>
                                      </p:to>
                                    </p:set>
                                    <p:anim calcmode="lin" valueType="num">
                                      <p:cBhvr>
                                        <p:cTn id="39" dur="1000" fill="hold"/>
                                        <p:tgtEl>
                                          <p:spTgt spid="621578"/>
                                        </p:tgtEl>
                                        <p:attrNameLst>
                                          <p:attrName>ppt_w</p:attrName>
                                        </p:attrNameLst>
                                      </p:cBhvr>
                                      <p:tavLst>
                                        <p:tav tm="0">
                                          <p:val>
                                            <p:fltVal val="0"/>
                                          </p:val>
                                        </p:tav>
                                        <p:tav tm="100000">
                                          <p:val>
                                            <p:strVal val="#ppt_w"/>
                                          </p:val>
                                        </p:tav>
                                      </p:tavLst>
                                    </p:anim>
                                    <p:anim calcmode="lin" valueType="num">
                                      <p:cBhvr>
                                        <p:cTn id="40" dur="1000" fill="hold"/>
                                        <p:tgtEl>
                                          <p:spTgt spid="621578"/>
                                        </p:tgtEl>
                                        <p:attrNameLst>
                                          <p:attrName>ppt_h</p:attrName>
                                        </p:attrNameLst>
                                      </p:cBhvr>
                                      <p:tavLst>
                                        <p:tav tm="0">
                                          <p:val>
                                            <p:fltVal val="0"/>
                                          </p:val>
                                        </p:tav>
                                        <p:tav tm="100000">
                                          <p:val>
                                            <p:strVal val="#ppt_h"/>
                                          </p:val>
                                        </p:tav>
                                      </p:tavLst>
                                    </p:anim>
                                    <p:anim calcmode="lin" valueType="num">
                                      <p:cBhvr>
                                        <p:cTn id="41" dur="1000" fill="hold"/>
                                        <p:tgtEl>
                                          <p:spTgt spid="62157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2157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621579"/>
                                        </p:tgtEl>
                                        <p:attrNameLst>
                                          <p:attrName>style.visibility</p:attrName>
                                        </p:attrNameLst>
                                      </p:cBhvr>
                                      <p:to>
                                        <p:strVal val="visible"/>
                                      </p:to>
                                    </p:set>
                                    <p:anim calcmode="lin" valueType="num">
                                      <p:cBhvr>
                                        <p:cTn id="47" dur="1000" fill="hold"/>
                                        <p:tgtEl>
                                          <p:spTgt spid="621579"/>
                                        </p:tgtEl>
                                        <p:attrNameLst>
                                          <p:attrName>ppt_w</p:attrName>
                                        </p:attrNameLst>
                                      </p:cBhvr>
                                      <p:tavLst>
                                        <p:tav tm="0">
                                          <p:val>
                                            <p:fltVal val="0"/>
                                          </p:val>
                                        </p:tav>
                                        <p:tav tm="100000">
                                          <p:val>
                                            <p:strVal val="#ppt_w"/>
                                          </p:val>
                                        </p:tav>
                                      </p:tavLst>
                                    </p:anim>
                                    <p:anim calcmode="lin" valueType="num">
                                      <p:cBhvr>
                                        <p:cTn id="48" dur="1000" fill="hold"/>
                                        <p:tgtEl>
                                          <p:spTgt spid="621579"/>
                                        </p:tgtEl>
                                        <p:attrNameLst>
                                          <p:attrName>ppt_h</p:attrName>
                                        </p:attrNameLst>
                                      </p:cBhvr>
                                      <p:tavLst>
                                        <p:tav tm="0">
                                          <p:val>
                                            <p:fltVal val="0"/>
                                          </p:val>
                                        </p:tav>
                                        <p:tav tm="100000">
                                          <p:val>
                                            <p:strVal val="#ppt_h"/>
                                          </p:val>
                                        </p:tav>
                                      </p:tavLst>
                                    </p:anim>
                                    <p:anim calcmode="lin" valueType="num">
                                      <p:cBhvr>
                                        <p:cTn id="49" dur="1000" fill="hold"/>
                                        <p:tgtEl>
                                          <p:spTgt spid="621579"/>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6215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621580"/>
                                        </p:tgtEl>
                                        <p:attrNameLst>
                                          <p:attrName>style.visibility</p:attrName>
                                        </p:attrNameLst>
                                      </p:cBhvr>
                                      <p:to>
                                        <p:strVal val="visible"/>
                                      </p:to>
                                    </p:set>
                                    <p:anim calcmode="lin" valueType="num">
                                      <p:cBhvr>
                                        <p:cTn id="55" dur="1000" fill="hold"/>
                                        <p:tgtEl>
                                          <p:spTgt spid="621580"/>
                                        </p:tgtEl>
                                        <p:attrNameLst>
                                          <p:attrName>ppt_w</p:attrName>
                                        </p:attrNameLst>
                                      </p:cBhvr>
                                      <p:tavLst>
                                        <p:tav tm="0">
                                          <p:val>
                                            <p:fltVal val="0"/>
                                          </p:val>
                                        </p:tav>
                                        <p:tav tm="100000">
                                          <p:val>
                                            <p:strVal val="#ppt_w"/>
                                          </p:val>
                                        </p:tav>
                                      </p:tavLst>
                                    </p:anim>
                                    <p:anim calcmode="lin" valueType="num">
                                      <p:cBhvr>
                                        <p:cTn id="56" dur="1000" fill="hold"/>
                                        <p:tgtEl>
                                          <p:spTgt spid="621580"/>
                                        </p:tgtEl>
                                        <p:attrNameLst>
                                          <p:attrName>ppt_h</p:attrName>
                                        </p:attrNameLst>
                                      </p:cBhvr>
                                      <p:tavLst>
                                        <p:tav tm="0">
                                          <p:val>
                                            <p:fltVal val="0"/>
                                          </p:val>
                                        </p:tav>
                                        <p:tav tm="100000">
                                          <p:val>
                                            <p:strVal val="#ppt_h"/>
                                          </p:val>
                                        </p:tav>
                                      </p:tavLst>
                                    </p:anim>
                                    <p:anim calcmode="lin" valueType="num">
                                      <p:cBhvr>
                                        <p:cTn id="57" dur="1000" fill="hold"/>
                                        <p:tgtEl>
                                          <p:spTgt spid="62158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2158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621581"/>
                                        </p:tgtEl>
                                        <p:attrNameLst>
                                          <p:attrName>style.visibility</p:attrName>
                                        </p:attrNameLst>
                                      </p:cBhvr>
                                      <p:to>
                                        <p:strVal val="visible"/>
                                      </p:to>
                                    </p:set>
                                    <p:anim calcmode="lin" valueType="num">
                                      <p:cBhvr>
                                        <p:cTn id="63" dur="1000" fill="hold"/>
                                        <p:tgtEl>
                                          <p:spTgt spid="621581"/>
                                        </p:tgtEl>
                                        <p:attrNameLst>
                                          <p:attrName>ppt_w</p:attrName>
                                        </p:attrNameLst>
                                      </p:cBhvr>
                                      <p:tavLst>
                                        <p:tav tm="0">
                                          <p:val>
                                            <p:fltVal val="0"/>
                                          </p:val>
                                        </p:tav>
                                        <p:tav tm="100000">
                                          <p:val>
                                            <p:strVal val="#ppt_w"/>
                                          </p:val>
                                        </p:tav>
                                      </p:tavLst>
                                    </p:anim>
                                    <p:anim calcmode="lin" valueType="num">
                                      <p:cBhvr>
                                        <p:cTn id="64" dur="1000" fill="hold"/>
                                        <p:tgtEl>
                                          <p:spTgt spid="621581"/>
                                        </p:tgtEl>
                                        <p:attrNameLst>
                                          <p:attrName>ppt_h</p:attrName>
                                        </p:attrNameLst>
                                      </p:cBhvr>
                                      <p:tavLst>
                                        <p:tav tm="0">
                                          <p:val>
                                            <p:fltVal val="0"/>
                                          </p:val>
                                        </p:tav>
                                        <p:tav tm="100000">
                                          <p:val>
                                            <p:strVal val="#ppt_h"/>
                                          </p:val>
                                        </p:tav>
                                      </p:tavLst>
                                    </p:anim>
                                    <p:anim calcmode="lin" valueType="num">
                                      <p:cBhvr>
                                        <p:cTn id="65" dur="1000" fill="hold"/>
                                        <p:tgtEl>
                                          <p:spTgt spid="62158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62158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1574" grpId="0"/>
      <p:bldP spid="621575" grpId="0"/>
      <p:bldP spid="621576" grpId="0"/>
      <p:bldP spid="621577" grpId="0"/>
      <p:bldP spid="621578" grpId="0"/>
      <p:bldP spid="621579" grpId="0"/>
      <p:bldP spid="621580" grpId="0"/>
      <p:bldP spid="62158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2" name="Rectangle 2"/>
          <p:cNvSpPr>
            <a:spLocks noGrp="1" noChangeArrowheads="1"/>
          </p:cNvSpPr>
          <p:nvPr>
            <p:ph type="title"/>
          </p:nvPr>
        </p:nvSpPr>
        <p:spPr>
          <a:xfrm>
            <a:off x="4724400" y="609600"/>
            <a:ext cx="3733800" cy="1143000"/>
          </a:xfrm>
        </p:spPr>
        <p:txBody>
          <a:bodyPr/>
          <a:lstStyle/>
          <a:p>
            <a:pPr eaLnBrk="1" hangingPunct="1">
              <a:defRPr/>
            </a:pPr>
            <a:r>
              <a:rPr lang="en-US" b="1">
                <a:latin typeface="Verdana" charset="0"/>
                <a:ea typeface="ＭＳ Ｐゴシック" charset="0"/>
                <a:cs typeface="ＭＳ Ｐゴシック" charset="0"/>
              </a:rPr>
              <a:t>4:1-12 Summary</a:t>
            </a:r>
            <a:endParaRPr lang="en-US">
              <a:latin typeface="Verdana" charset="0"/>
              <a:ea typeface="ＭＳ Ｐゴシック" charset="0"/>
              <a:cs typeface="ＭＳ Ｐゴシック" charset="0"/>
            </a:endParaRPr>
          </a:p>
        </p:txBody>
      </p:sp>
      <p:sp>
        <p:nvSpPr>
          <p:cNvPr id="624643" name="Rectangle 3"/>
          <p:cNvSpPr>
            <a:spLocks noGrp="1" noChangeArrowheads="1"/>
          </p:cNvSpPr>
          <p:nvPr>
            <p:ph type="body" idx="1"/>
          </p:nvPr>
        </p:nvSpPr>
        <p:spPr>
          <a:xfrm>
            <a:off x="4724400" y="2743200"/>
            <a:ext cx="4038600" cy="3276600"/>
          </a:xfrm>
        </p:spPr>
        <p:txBody>
          <a:bodyPr/>
          <a:lstStyle/>
          <a:p>
            <a:pPr eaLnBrk="1" hangingPunct="1">
              <a:buFont typeface="Wingdings" charset="2"/>
              <a:buChar char=""/>
              <a:defRPr/>
            </a:pPr>
            <a:r>
              <a:rPr lang="en-US" sz="3600" b="1" dirty="0"/>
              <a:t>Don</a:t>
            </a:r>
            <a:r>
              <a:rPr lang="fr-FR" sz="3600" b="1" dirty="0"/>
              <a:t>'</a:t>
            </a:r>
            <a:r>
              <a:rPr lang="en-US" sz="3600" b="1" dirty="0"/>
              <a:t>t follow evil desires (1-10)</a:t>
            </a:r>
          </a:p>
          <a:p>
            <a:pPr eaLnBrk="1" hangingPunct="1">
              <a:buFont typeface="Wingdings" charset="2"/>
              <a:buChar char=""/>
              <a:defRPr/>
            </a:pPr>
            <a:r>
              <a:rPr lang="en-US" sz="3600" b="1" dirty="0"/>
              <a:t>Don</a:t>
            </a:r>
            <a:r>
              <a:rPr lang="fr-FR" sz="3600" b="1" dirty="0"/>
              <a:t>'</a:t>
            </a:r>
            <a:r>
              <a:rPr lang="en-US" sz="3600" b="1" dirty="0"/>
              <a:t>t judge (11-12)</a:t>
            </a:r>
          </a:p>
        </p:txBody>
      </p:sp>
      <p:pic>
        <p:nvPicPr>
          <p:cNvPr id="693253"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17000"/>
          <a:stretch>
            <a:fillRect/>
          </a:stretch>
        </p:blipFill>
        <p:spPr bwMode="auto">
          <a:xfrm>
            <a:off x="381000" y="457200"/>
            <a:ext cx="4216400" cy="612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842696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345" name="Rectangle 2"/>
          <p:cNvSpPr>
            <a:spLocks noGrp="1" noChangeArrowheads="1"/>
          </p:cNvSpPr>
          <p:nvPr>
            <p:ph type="ctrTitle"/>
          </p:nvPr>
        </p:nvSpPr>
        <p:spPr>
          <a:xfrm>
            <a:off x="685800" y="1447800"/>
            <a:ext cx="5715000" cy="990600"/>
          </a:xfrm>
        </p:spPr>
        <p:txBody>
          <a:bodyPr/>
          <a:lstStyle/>
          <a:p>
            <a:pPr eaLnBrk="1" hangingPunct="1"/>
            <a:r>
              <a:rPr lang="en-US">
                <a:latin typeface="Times New Roman" charset="0"/>
              </a:rPr>
              <a:t>Planning and Faith</a:t>
            </a:r>
          </a:p>
        </p:txBody>
      </p:sp>
      <p:sp>
        <p:nvSpPr>
          <p:cNvPr id="697346"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CC"/>
              </a:solidFill>
              <a:latin typeface="Verdana" charset="0"/>
              <a:ea typeface="ＭＳ Ｐゴシック" charset="0"/>
              <a:cs typeface="ＭＳ Ｐゴシック" charset="0"/>
            </a:endParaRPr>
          </a:p>
        </p:txBody>
      </p:sp>
      <p:sp>
        <p:nvSpPr>
          <p:cNvPr id="921603" name="Rectangle 3"/>
          <p:cNvSpPr>
            <a:spLocks noGrp="1" noChangeArrowheads="1"/>
          </p:cNvSpPr>
          <p:nvPr>
            <p:ph type="subTitle" idx="1"/>
          </p:nvPr>
        </p:nvSpPr>
        <p:spPr>
          <a:xfrm>
            <a:off x="6477000" y="4191000"/>
            <a:ext cx="2514600" cy="2514600"/>
          </a:xfrm>
        </p:spPr>
        <p:txBody>
          <a:bodyPr/>
          <a:lstStyle/>
          <a:p>
            <a:pPr eaLnBrk="1" hangingPunct="1"/>
            <a:r>
              <a:rPr lang="en-US" b="1" dirty="0">
                <a:latin typeface="Arial"/>
                <a:cs typeface="Arial"/>
              </a:rPr>
              <a:t>How not to play God</a:t>
            </a:r>
          </a:p>
          <a:p>
            <a:pPr eaLnBrk="1" hangingPunct="1"/>
            <a:r>
              <a:rPr lang="en-US" b="1" dirty="0">
                <a:latin typeface="Arial"/>
                <a:cs typeface="Arial"/>
              </a:rPr>
              <a:t>(James 4:13-17)</a:t>
            </a:r>
          </a:p>
        </p:txBody>
      </p:sp>
      <p:pic>
        <p:nvPicPr>
          <p:cNvPr id="697348"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57" y="-37826"/>
            <a:ext cx="6575899" cy="69541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21606" name="WordArt 6"/>
          <p:cNvSpPr>
            <a:spLocks noChangeArrowheads="1" noChangeShapeType="1" noTextEdit="1"/>
          </p:cNvSpPr>
          <p:nvPr/>
        </p:nvSpPr>
        <p:spPr bwMode="auto">
          <a:xfrm rot="-596570">
            <a:off x="393700" y="2484438"/>
            <a:ext cx="8016875" cy="2316162"/>
          </a:xfrm>
          <a:prstGeom prst="rect">
            <a:avLst/>
          </a:prstGeom>
        </p:spPr>
        <p:txBody>
          <a:bodyPr wrap="none" fromWordArt="1">
            <a:prstTxWarp prst="textDoubleWave1">
              <a:avLst>
                <a:gd name="adj1" fmla="val 6500"/>
                <a:gd name="adj2" fmla="val 0"/>
              </a:avLst>
            </a:prstTxWarp>
          </a:bodyPr>
          <a:lstStyle/>
          <a:p>
            <a:pPr algn="ctr" defTabSz="914400" eaLnBrk="0" fontAlgn="base" hangingPunct="0">
              <a:spcBef>
                <a:spcPct val="0"/>
              </a:spcBef>
              <a:spcAft>
                <a:spcPct val="0"/>
              </a:spcAft>
            </a:pPr>
            <a:r>
              <a:rPr lang="en-US" sz="360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Planning and Faith</a:t>
            </a:r>
          </a:p>
        </p:txBody>
      </p:sp>
    </p:spTree>
    <p:extLst>
      <p:ext uri="{BB962C8B-B14F-4D97-AF65-F5344CB8AC3E}">
        <p14:creationId xmlns:p14="http://schemas.microsoft.com/office/powerpoint/2010/main" val="1975176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21606"/>
                                        </p:tgtEl>
                                        <p:attrNameLst>
                                          <p:attrName>style.visibility</p:attrName>
                                        </p:attrNameLst>
                                      </p:cBhvr>
                                      <p:to>
                                        <p:strVal val="visible"/>
                                      </p:to>
                                    </p:set>
                                    <p:animEffect transition="in" filter="fade">
                                      <p:cBhvr>
                                        <p:cTn id="7" dur="770" decel="100000"/>
                                        <p:tgtEl>
                                          <p:spTgt spid="921606"/>
                                        </p:tgtEl>
                                      </p:cBhvr>
                                    </p:animEffect>
                                    <p:animScale>
                                      <p:cBhvr>
                                        <p:cTn id="8" dur="770" decel="100000"/>
                                        <p:tgtEl>
                                          <p:spTgt spid="921606"/>
                                        </p:tgtEl>
                                      </p:cBhvr>
                                      <p:from x="10000" y="10000"/>
                                      <p:to x="200000" y="450000"/>
                                    </p:animScale>
                                    <p:animScale>
                                      <p:cBhvr>
                                        <p:cTn id="9" dur="1230" accel="100000" fill="hold">
                                          <p:stCondLst>
                                            <p:cond delay="770"/>
                                          </p:stCondLst>
                                        </p:cTn>
                                        <p:tgtEl>
                                          <p:spTgt spid="921606"/>
                                        </p:tgtEl>
                                      </p:cBhvr>
                                      <p:from x="200000" y="450000"/>
                                      <p:to x="100000" y="100000"/>
                                    </p:animScale>
                                    <p:set>
                                      <p:cBhvr>
                                        <p:cTn id="10" dur="770" fill="hold"/>
                                        <p:tgtEl>
                                          <p:spTgt spid="921606"/>
                                        </p:tgtEl>
                                        <p:attrNameLst>
                                          <p:attrName>ppt_x</p:attrName>
                                        </p:attrNameLst>
                                      </p:cBhvr>
                                      <p:to>
                                        <p:strVal val="(0.5)"/>
                                      </p:to>
                                    </p:set>
                                    <p:anim from="(0.5)" to="(#ppt_x)" calcmode="lin" valueType="num">
                                      <p:cBhvr>
                                        <p:cTn id="11" dur="1230" accel="100000" fill="hold">
                                          <p:stCondLst>
                                            <p:cond delay="770"/>
                                          </p:stCondLst>
                                        </p:cTn>
                                        <p:tgtEl>
                                          <p:spTgt spid="921606"/>
                                        </p:tgtEl>
                                        <p:attrNameLst>
                                          <p:attrName>ppt_x</p:attrName>
                                        </p:attrNameLst>
                                      </p:cBhvr>
                                    </p:anim>
                                    <p:set>
                                      <p:cBhvr>
                                        <p:cTn id="12" dur="770" fill="hold"/>
                                        <p:tgtEl>
                                          <p:spTgt spid="921606"/>
                                        </p:tgtEl>
                                        <p:attrNameLst>
                                          <p:attrName>ppt_y</p:attrName>
                                        </p:attrNameLst>
                                      </p:cBhvr>
                                      <p:to>
                                        <p:strVal val="(#ppt_y+0.4)"/>
                                      </p:to>
                                    </p:set>
                                    <p:anim from="(#ppt_y+0.4)" to="(#ppt_y)" calcmode="lin" valueType="num">
                                      <p:cBhvr>
                                        <p:cTn id="13" dur="1230" accel="100000" fill="hold">
                                          <p:stCondLst>
                                            <p:cond delay="770"/>
                                          </p:stCondLst>
                                        </p:cTn>
                                        <p:tgtEl>
                                          <p:spTgt spid="92160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21603">
                                            <p:txEl>
                                              <p:pRg st="0" end="0"/>
                                            </p:txEl>
                                          </p:spTgt>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2160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03" grpId="0" build="p"/>
      <p:bldP spid="92160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44" name="Picture 8" descr="gunlogo"/>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2743200"/>
            <a:ext cx="2743200" cy="1008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1145" name="Rectangle 9"/>
          <p:cNvSpPr>
            <a:spLocks noChangeArrowheads="1"/>
          </p:cNvSpPr>
          <p:nvPr/>
        </p:nvSpPr>
        <p:spPr bwMode="auto">
          <a:xfrm>
            <a:off x="1828800" y="838200"/>
            <a:ext cx="5257800" cy="10668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6600" b="1">
                <a:solidFill>
                  <a:srgbClr val="FEEC94"/>
                </a:solidFill>
                <a:effectLst>
                  <a:outerShdw blurRad="38100" dist="38100" dir="2700000" algn="tl">
                    <a:srgbClr val="000000"/>
                  </a:outerShdw>
                </a:effectLst>
                <a:latin typeface="Monotype Corsiva" charset="0"/>
                <a:ea typeface="ＭＳ Ｐゴシック" charset="0"/>
                <a:cs typeface="ＭＳ Ｐゴシック" charset="0"/>
              </a:rPr>
              <a:t>EPISTLE OF</a:t>
            </a:r>
          </a:p>
        </p:txBody>
      </p:sp>
      <p:sp>
        <p:nvSpPr>
          <p:cNvPr id="91146" name="Rectangle 10"/>
          <p:cNvSpPr>
            <a:spLocks noChangeArrowheads="1"/>
          </p:cNvSpPr>
          <p:nvPr/>
        </p:nvSpPr>
        <p:spPr bwMode="auto">
          <a:xfrm>
            <a:off x="152400" y="2667000"/>
            <a:ext cx="32004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8000" b="1">
                <a:solidFill>
                  <a:srgbClr val="FEEC94"/>
                </a:solidFill>
                <a:effectLst>
                  <a:outerShdw blurRad="38100" dist="38100" dir="2700000" algn="tl">
                    <a:srgbClr val="000000"/>
                  </a:outerShdw>
                </a:effectLst>
                <a:latin typeface="Monotype Corsiva" charset="0"/>
                <a:ea typeface="ＭＳ Ｐゴシック" charset="0"/>
                <a:cs typeface="ＭＳ Ｐゴシック" charset="0"/>
              </a:rPr>
              <a:t>JAMES</a:t>
            </a:r>
          </a:p>
        </p:txBody>
      </p:sp>
      <p:sp>
        <p:nvSpPr>
          <p:cNvPr id="91147" name="Rectangle 11"/>
          <p:cNvSpPr>
            <a:spLocks noChangeArrowheads="1"/>
          </p:cNvSpPr>
          <p:nvPr/>
        </p:nvSpPr>
        <p:spPr bwMode="auto">
          <a:xfrm>
            <a:off x="228600" y="4191000"/>
            <a:ext cx="87630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8000" b="1">
                <a:solidFill>
                  <a:srgbClr val="FEEC94"/>
                </a:solidFill>
                <a:effectLst>
                  <a:outerShdw blurRad="38100" dist="38100" dir="2700000" algn="tl">
                    <a:srgbClr val="000000"/>
                  </a:outerShdw>
                </a:effectLst>
                <a:latin typeface="Monotype Corsiva" charset="0"/>
                <a:ea typeface="ＭＳ Ｐゴシック" charset="0"/>
                <a:cs typeface="ＭＳ Ｐゴシック" charset="0"/>
              </a:rPr>
              <a:t>Of Christ Jesus</a:t>
            </a:r>
          </a:p>
        </p:txBody>
      </p:sp>
      <p:sp>
        <p:nvSpPr>
          <p:cNvPr id="91148" name="Rectangle 12"/>
          <p:cNvSpPr>
            <a:spLocks noChangeArrowheads="1"/>
          </p:cNvSpPr>
          <p:nvPr/>
        </p:nvSpPr>
        <p:spPr bwMode="auto">
          <a:xfrm>
            <a:off x="3429000" y="2667000"/>
            <a:ext cx="2895600" cy="1143000"/>
          </a:xfrm>
          <a:prstGeom prst="rect">
            <a:avLst/>
          </a:prstGeom>
          <a:noFill/>
          <a:ln w="9525">
            <a:noFill/>
            <a:miter lim="800000"/>
            <a:headEnd/>
            <a:tailEnd/>
          </a:ln>
          <a:effectLst/>
        </p:spPr>
        <p:txBody>
          <a:bodyPr anchor="ctr"/>
          <a:lstStyle/>
          <a:p>
            <a:pPr algn="ctr" defTabSz="914400" fontAlgn="base">
              <a:spcBef>
                <a:spcPct val="0"/>
              </a:spcBef>
              <a:spcAft>
                <a:spcPct val="0"/>
              </a:spcAft>
              <a:defRPr/>
            </a:pPr>
            <a:r>
              <a:rPr lang="en-US" sz="8000" b="1">
                <a:solidFill>
                  <a:srgbClr val="FEEC94"/>
                </a:solidFill>
                <a:effectLst>
                  <a:outerShdw blurRad="38100" dist="38100" dir="2700000" algn="tl">
                    <a:srgbClr val="000000"/>
                  </a:outerShdw>
                </a:effectLst>
                <a:latin typeface="Monotype Corsiva" charset="0"/>
                <a:ea typeface="ＭＳ Ｐゴシック" charset="0"/>
                <a:cs typeface="ＭＳ Ｐゴシック" charset="0"/>
              </a:rPr>
              <a:t>BOND</a:t>
            </a:r>
          </a:p>
        </p:txBody>
      </p:sp>
      <p:sp>
        <p:nvSpPr>
          <p:cNvPr id="91149" name="Rectangle 13"/>
          <p:cNvSpPr>
            <a:spLocks noChangeArrowheads="1"/>
          </p:cNvSpPr>
          <p:nvPr/>
        </p:nvSpPr>
        <p:spPr bwMode="auto">
          <a:xfrm>
            <a:off x="6096000" y="2667000"/>
            <a:ext cx="2895600" cy="1143000"/>
          </a:xfrm>
          <a:prstGeom prst="rect">
            <a:avLst/>
          </a:prstGeom>
          <a:noFill/>
          <a:ln w="9525">
            <a:noFill/>
            <a:miter lim="800000"/>
            <a:headEnd/>
            <a:tailEnd/>
          </a:ln>
          <a:effectLst/>
        </p:spPr>
        <p:txBody>
          <a:bodyPr anchor="ctr"/>
          <a:lstStyle/>
          <a:p>
            <a:pPr defTabSz="914400" fontAlgn="base">
              <a:spcBef>
                <a:spcPct val="0"/>
              </a:spcBef>
              <a:spcAft>
                <a:spcPct val="0"/>
              </a:spcAft>
              <a:defRPr/>
            </a:pPr>
            <a:r>
              <a:rPr lang="en-US" sz="8000" b="1">
                <a:solidFill>
                  <a:srgbClr val="FEEC94"/>
                </a:solidFill>
                <a:effectLst>
                  <a:outerShdw blurRad="38100" dist="38100" dir="2700000" algn="tl">
                    <a:srgbClr val="000000"/>
                  </a:outerShdw>
                </a:effectLst>
                <a:latin typeface="Monotype Corsiva" charset="0"/>
                <a:ea typeface="ＭＳ Ｐゴシック" charset="0"/>
                <a:cs typeface="ＭＳ Ｐゴシック" charset="0"/>
              </a:rPr>
              <a:t>servant</a:t>
            </a:r>
          </a:p>
        </p:txBody>
      </p:sp>
      <p:sp>
        <p:nvSpPr>
          <p:cNvPr id="91155" name="Rectangle 19"/>
          <p:cNvSpPr>
            <a:spLocks noGrp="1" noChangeArrowheads="1"/>
          </p:cNvSpPr>
          <p:nvPr>
            <p:ph type="title" idx="4294967295"/>
          </p:nvPr>
        </p:nvSpPr>
        <p:spPr>
          <a:xfrm>
            <a:off x="0" y="0"/>
            <a:ext cx="3048000" cy="685800"/>
          </a:xfrm>
          <a:effectLst>
            <a:outerShdw blurRad="63500" dist="35921" dir="2700000" algn="ctr" rotWithShape="0">
              <a:srgbClr val="000000">
                <a:alpha val="74998"/>
              </a:srgbClr>
            </a:outerShdw>
          </a:effectLst>
        </p:spPr>
        <p:txBody>
          <a:bodyPr/>
          <a:lstStyle/>
          <a:p>
            <a:pPr algn="l" eaLnBrk="1" hangingPunct="1">
              <a:defRPr/>
            </a:pPr>
            <a:r>
              <a:rPr lang="en-US" sz="3200">
                <a:effectLst/>
                <a:ea typeface="+mj-ea"/>
                <a:cs typeface="+mj-cs"/>
              </a:rPr>
              <a:t>The Title</a:t>
            </a:r>
          </a:p>
        </p:txBody>
      </p:sp>
    </p:spTree>
    <p:extLst>
      <p:ext uri="{BB962C8B-B14F-4D97-AF65-F5344CB8AC3E}">
        <p14:creationId xmlns:p14="http://schemas.microsoft.com/office/powerpoint/2010/main" val="3503052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1146"/>
                                        </p:tgtEl>
                                        <p:attrNameLst>
                                          <p:attrName>style.visibility</p:attrName>
                                        </p:attrNameLst>
                                      </p:cBhvr>
                                      <p:to>
                                        <p:strVal val="visible"/>
                                      </p:to>
                                    </p:set>
                                    <p:anim calcmode="lin" valueType="num">
                                      <p:cBhvr>
                                        <p:cTn id="7" dur="500" fill="hold"/>
                                        <p:tgtEl>
                                          <p:spTgt spid="91146"/>
                                        </p:tgtEl>
                                        <p:attrNameLst>
                                          <p:attrName>ppt_w</p:attrName>
                                        </p:attrNameLst>
                                      </p:cBhvr>
                                      <p:tavLst>
                                        <p:tav tm="0">
                                          <p:val>
                                            <p:fltVal val="0"/>
                                          </p:val>
                                        </p:tav>
                                        <p:tav tm="100000">
                                          <p:val>
                                            <p:strVal val="#ppt_w"/>
                                          </p:val>
                                        </p:tav>
                                      </p:tavLst>
                                    </p:anim>
                                    <p:anim calcmode="lin" valueType="num">
                                      <p:cBhvr>
                                        <p:cTn id="8" dur="500" fill="hold"/>
                                        <p:tgtEl>
                                          <p:spTgt spid="91146"/>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91144"/>
                                        </p:tgtEl>
                                        <p:attrNameLst>
                                          <p:attrName>style.visibility</p:attrName>
                                        </p:attrNameLst>
                                      </p:cBhvr>
                                      <p:to>
                                        <p:strVal val="visible"/>
                                      </p:to>
                                    </p:set>
                                    <p:animEffect transition="in" filter="fade">
                                      <p:cBhvr>
                                        <p:cTn id="11" dur="2000"/>
                                        <p:tgtEl>
                                          <p:spTgt spid="91144"/>
                                        </p:tgtEl>
                                      </p:cBhvr>
                                    </p:animEffect>
                                  </p:childTnLst>
                                </p:cTn>
                              </p:par>
                            </p:childTnLst>
                          </p:cTn>
                        </p:par>
                        <p:par>
                          <p:cTn id="12" fill="hold" nodeType="afterGroup">
                            <p:stCondLst>
                              <p:cond delay="2000"/>
                            </p:stCondLst>
                            <p:childTnLst>
                              <p:par>
                                <p:cTn id="13" presetID="10" presetClass="exit" presetSubtype="0" fill="hold" nodeType="afterEffect">
                                  <p:stCondLst>
                                    <p:cond delay="0"/>
                                  </p:stCondLst>
                                  <p:childTnLst>
                                    <p:animEffect transition="out" filter="fade">
                                      <p:cBhvr>
                                        <p:cTn id="14" dur="2000"/>
                                        <p:tgtEl>
                                          <p:spTgt spid="91144"/>
                                        </p:tgtEl>
                                      </p:cBhvr>
                                    </p:animEffect>
                                    <p:set>
                                      <p:cBhvr>
                                        <p:cTn id="15" dur="1" fill="hold">
                                          <p:stCondLst>
                                            <p:cond delay="1999"/>
                                          </p:stCondLst>
                                        </p:cTn>
                                        <p:tgtEl>
                                          <p:spTgt spid="9114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91148"/>
                                        </p:tgtEl>
                                        <p:attrNameLst>
                                          <p:attrName>style.visibility</p:attrName>
                                        </p:attrNameLst>
                                      </p:cBhvr>
                                      <p:to>
                                        <p:strVal val="visible"/>
                                      </p:to>
                                    </p:set>
                                    <p:animEffect transition="in" filter="fade">
                                      <p:cBhvr>
                                        <p:cTn id="18" dur="2000"/>
                                        <p:tgtEl>
                                          <p:spTgt spid="91148"/>
                                        </p:tgtEl>
                                      </p:cBhvr>
                                    </p:animEffect>
                                  </p:childTnLst>
                                </p:cTn>
                              </p:par>
                            </p:childTnLst>
                          </p:cTn>
                        </p:par>
                        <p:par>
                          <p:cTn id="19" fill="hold" nodeType="afterGroup">
                            <p:stCondLst>
                              <p:cond delay="4000"/>
                            </p:stCondLst>
                            <p:childTnLst>
                              <p:par>
                                <p:cTn id="20" presetID="40" presetClass="entr" presetSubtype="0" fill="hold" grpId="0" nodeType="afterEffect">
                                  <p:stCondLst>
                                    <p:cond delay="0"/>
                                  </p:stCondLst>
                                  <p:iterate type="lt">
                                    <p:tmPct val="10000"/>
                                  </p:iterate>
                                  <p:childTnLst>
                                    <p:set>
                                      <p:cBhvr>
                                        <p:cTn id="21" dur="1" fill="hold">
                                          <p:stCondLst>
                                            <p:cond delay="0"/>
                                          </p:stCondLst>
                                        </p:cTn>
                                        <p:tgtEl>
                                          <p:spTgt spid="91149"/>
                                        </p:tgtEl>
                                        <p:attrNameLst>
                                          <p:attrName>style.visibility</p:attrName>
                                        </p:attrNameLst>
                                      </p:cBhvr>
                                      <p:to>
                                        <p:strVal val="visible"/>
                                      </p:to>
                                    </p:set>
                                    <p:animEffect transition="in" filter="fade">
                                      <p:cBhvr>
                                        <p:cTn id="22" dur="1000"/>
                                        <p:tgtEl>
                                          <p:spTgt spid="91149"/>
                                        </p:tgtEl>
                                      </p:cBhvr>
                                    </p:animEffect>
                                    <p:anim calcmode="lin" valueType="num">
                                      <p:cBhvr>
                                        <p:cTn id="23" dur="1000" fill="hold"/>
                                        <p:tgtEl>
                                          <p:spTgt spid="91149"/>
                                        </p:tgtEl>
                                        <p:attrNameLst>
                                          <p:attrName>ppt_x</p:attrName>
                                        </p:attrNameLst>
                                      </p:cBhvr>
                                      <p:tavLst>
                                        <p:tav tm="0">
                                          <p:val>
                                            <p:strVal val="#ppt_x-.1"/>
                                          </p:val>
                                        </p:tav>
                                        <p:tav tm="100000">
                                          <p:val>
                                            <p:strVal val="#ppt_x"/>
                                          </p:val>
                                        </p:tav>
                                      </p:tavLst>
                                    </p:anim>
                                    <p:anim calcmode="lin" valueType="num">
                                      <p:cBhvr>
                                        <p:cTn id="24" dur="1000" fill="hold"/>
                                        <p:tgtEl>
                                          <p:spTgt spid="91149"/>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700"/>
                            </p:stCondLst>
                            <p:childTnLst>
                              <p:par>
                                <p:cTn id="26" presetID="22" presetClass="entr" presetSubtype="4" fill="hold" grpId="0" nodeType="afterEffect">
                                  <p:stCondLst>
                                    <p:cond delay="0"/>
                                  </p:stCondLst>
                                  <p:childTnLst>
                                    <p:set>
                                      <p:cBhvr>
                                        <p:cTn id="27" dur="1" fill="hold">
                                          <p:stCondLst>
                                            <p:cond delay="0"/>
                                          </p:stCondLst>
                                        </p:cTn>
                                        <p:tgtEl>
                                          <p:spTgt spid="91147"/>
                                        </p:tgtEl>
                                        <p:attrNameLst>
                                          <p:attrName>style.visibility</p:attrName>
                                        </p:attrNameLst>
                                      </p:cBhvr>
                                      <p:to>
                                        <p:strVal val="visible"/>
                                      </p:to>
                                    </p:set>
                                    <p:animEffect transition="in" filter="wipe(down)">
                                      <p:cBhvr>
                                        <p:cTn id="28" dur="500"/>
                                        <p:tgtEl>
                                          <p:spTgt spid="91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6" grpId="0"/>
      <p:bldP spid="91147" grpId="0"/>
      <p:bldP spid="91148" grpId="0"/>
      <p:bldP spid="9114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descr="Green marble"/>
          <p:cNvSpPr>
            <a:spLocks noGrp="1" noChangeArrowheads="1"/>
          </p:cNvSpPr>
          <p:nvPr>
            <p:ph type="title"/>
          </p:nvPr>
        </p:nvSpPr>
        <p:spPr>
          <a:blipFill dpi="0" rotWithShape="0">
            <a:blip r:embed="rId3"/>
            <a:srcRect/>
            <a:tile tx="0" ty="0" sx="100000" sy="100000" flip="none" algn="tl"/>
          </a:blipFill>
          <a:effectLst>
            <a:outerShdw blurRad="12700" dist="35921" dir="2700000" algn="ctr" rotWithShape="0">
              <a:srgbClr val="000000">
                <a:alpha val="99962"/>
              </a:srgbClr>
            </a:outerShdw>
          </a:effectLst>
        </p:spPr>
        <p:txBody>
          <a:bodyPr/>
          <a:lstStyle/>
          <a:p>
            <a:pPr eaLnBrk="1" hangingPunct="1">
              <a:defRPr/>
            </a:pPr>
            <a:r>
              <a:rPr lang="en-US" sz="6000" b="1">
                <a:solidFill>
                  <a:srgbClr val="FFFFFF"/>
                </a:solidFill>
                <a:latin typeface="Copperplate Gothic Light" charset="0"/>
                <a:ea typeface="MS Pゴシック" charset="0"/>
                <a:cs typeface="MS Pゴシック" charset="0"/>
              </a:rPr>
              <a:t>How to Play God</a:t>
            </a:r>
            <a:endParaRPr lang="en-US">
              <a:latin typeface="Copperplate Gothic Light" charset="0"/>
              <a:ea typeface="MS Pゴシック" charset="0"/>
              <a:cs typeface="MS Pゴシック" charset="0"/>
            </a:endParaRPr>
          </a:p>
        </p:txBody>
      </p:sp>
      <p:sp>
        <p:nvSpPr>
          <p:cNvPr id="627715" name="Rectangle 3"/>
          <p:cNvSpPr>
            <a:spLocks noGrp="1" noChangeArrowheads="1"/>
          </p:cNvSpPr>
          <p:nvPr>
            <p:ph type="body" idx="1"/>
          </p:nvPr>
        </p:nvSpPr>
        <p:spPr>
          <a:xfrm>
            <a:off x="685800" y="2057400"/>
            <a:ext cx="8153400" cy="4114800"/>
          </a:xfrm>
          <a:effectLst/>
        </p:spPr>
        <p:txBody>
          <a:bodyPr/>
          <a:lstStyle/>
          <a:p>
            <a:pPr eaLnBrk="1" hangingPunct="1">
              <a:buFont typeface="Wingdings" charset="2"/>
              <a:buChar char="§"/>
              <a:defRPr/>
            </a:pPr>
            <a:r>
              <a:rPr lang="en-US" sz="4400" b="1" dirty="0"/>
              <a:t>With Others (4:11-12)</a:t>
            </a:r>
          </a:p>
          <a:p>
            <a:pPr lvl="1" eaLnBrk="1" hangingPunct="1">
              <a:buFont typeface="Wingdings" charset="2"/>
              <a:buChar char="§"/>
              <a:defRPr/>
            </a:pPr>
            <a:r>
              <a:rPr lang="en-US" sz="4000" b="1" dirty="0"/>
              <a:t>Slander them (11)</a:t>
            </a:r>
          </a:p>
          <a:p>
            <a:pPr lvl="1" eaLnBrk="1" hangingPunct="1">
              <a:buFont typeface="Wingdings" charset="2"/>
              <a:buChar char="§"/>
              <a:defRPr/>
            </a:pPr>
            <a:r>
              <a:rPr lang="en-US" sz="4000" b="1" dirty="0"/>
              <a:t>Judge them (12)</a:t>
            </a:r>
          </a:p>
          <a:p>
            <a:pPr lvl="1" eaLnBrk="1" hangingPunct="1">
              <a:buFont typeface="Wingdings" charset="2"/>
              <a:buChar char="§"/>
              <a:defRPr/>
            </a:pPr>
            <a:endParaRPr lang="en-US" sz="4000" b="1" dirty="0"/>
          </a:p>
          <a:p>
            <a:pPr eaLnBrk="1" hangingPunct="1">
              <a:buFont typeface="Wingdings" charset="2"/>
              <a:buChar char="§"/>
              <a:defRPr/>
            </a:pPr>
            <a:r>
              <a:rPr lang="en-US" sz="4400" b="1" dirty="0"/>
              <a:t>With Ourselves (4:13-17)</a:t>
            </a:r>
          </a:p>
        </p:txBody>
      </p:sp>
      <p:sp>
        <p:nvSpPr>
          <p:cNvPr id="699395" name="Text Box 5"/>
          <p:cNvSpPr txBox="1">
            <a:spLocks noChangeArrowheads="1"/>
          </p:cNvSpPr>
          <p:nvPr/>
        </p:nvSpPr>
        <p:spPr bwMode="auto">
          <a:xfrm>
            <a:off x="-42863" y="6472238"/>
            <a:ext cx="9186863"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400" b="1">
                <a:solidFill>
                  <a:srgbClr val="000000"/>
                </a:solidFill>
                <a:ea typeface="MS Pゴシック" charset="0"/>
                <a:cs typeface="MS Pゴシック" charset="0"/>
              </a:rPr>
              <a:t>Adapted from Charles Swindoll, </a:t>
            </a:r>
            <a:r>
              <a:rPr lang="en-US" sz="1400" b="1" i="1">
                <a:solidFill>
                  <a:srgbClr val="000000"/>
                </a:solidFill>
                <a:ea typeface="MS Pゴシック" charset="0"/>
                <a:cs typeface="MS Pゴシック" charset="0"/>
              </a:rPr>
              <a:t>James</a:t>
            </a:r>
            <a:r>
              <a:rPr lang="en-US" sz="1400" b="1">
                <a:solidFill>
                  <a:srgbClr val="000000"/>
                </a:solidFill>
                <a:ea typeface="MS Pゴシック" charset="0"/>
                <a:cs typeface="MS Pゴシック" charset="0"/>
              </a:rPr>
              <a:t> Bible Study Guide (Insight for Living, 1983), 70-71</a:t>
            </a:r>
          </a:p>
        </p:txBody>
      </p:sp>
    </p:spTree>
    <p:extLst>
      <p:ext uri="{BB962C8B-B14F-4D97-AF65-F5344CB8AC3E}">
        <p14:creationId xmlns:p14="http://schemas.microsoft.com/office/powerpoint/2010/main" val="30010776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27715">
                                            <p:txEl>
                                              <p:pRg st="0" end="0"/>
                                            </p:txEl>
                                          </p:spTgt>
                                        </p:tgtEl>
                                        <p:attrNameLst>
                                          <p:attrName>style.visibility</p:attrName>
                                        </p:attrNameLst>
                                      </p:cBhvr>
                                      <p:to>
                                        <p:strVal val="visible"/>
                                      </p:to>
                                    </p:set>
                                    <p:animEffect transition="in" filter="wipe(down)">
                                      <p:cBhvr>
                                        <p:cTn id="7" dur="580">
                                          <p:stCondLst>
                                            <p:cond delay="0"/>
                                          </p:stCondLst>
                                        </p:cTn>
                                        <p:tgtEl>
                                          <p:spTgt spid="627715">
                                            <p:txEl>
                                              <p:pRg st="0" end="0"/>
                                            </p:txEl>
                                          </p:spTgt>
                                        </p:tgtEl>
                                      </p:cBhvr>
                                    </p:animEffect>
                                    <p:anim calcmode="lin" valueType="num">
                                      <p:cBhvr>
                                        <p:cTn id="8" dur="1822" tmFilter="0,0; 0.14,0.36; 0.43,0.73; 0.71,0.91; 1.0,1.0">
                                          <p:stCondLst>
                                            <p:cond delay="0"/>
                                          </p:stCondLst>
                                        </p:cTn>
                                        <p:tgtEl>
                                          <p:spTgt spid="6277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277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277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277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277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27715">
                                            <p:txEl>
                                              <p:pRg st="0" end="0"/>
                                            </p:txEl>
                                          </p:spTgt>
                                        </p:tgtEl>
                                      </p:cBhvr>
                                      <p:to x="100000" y="60000"/>
                                    </p:animScale>
                                    <p:animScale>
                                      <p:cBhvr>
                                        <p:cTn id="14" dur="166" decel="50000">
                                          <p:stCondLst>
                                            <p:cond delay="676"/>
                                          </p:stCondLst>
                                        </p:cTn>
                                        <p:tgtEl>
                                          <p:spTgt spid="627715">
                                            <p:txEl>
                                              <p:pRg st="0" end="0"/>
                                            </p:txEl>
                                          </p:spTgt>
                                        </p:tgtEl>
                                      </p:cBhvr>
                                      <p:to x="100000" y="100000"/>
                                    </p:animScale>
                                    <p:animScale>
                                      <p:cBhvr>
                                        <p:cTn id="15" dur="26">
                                          <p:stCondLst>
                                            <p:cond delay="1312"/>
                                          </p:stCondLst>
                                        </p:cTn>
                                        <p:tgtEl>
                                          <p:spTgt spid="627715">
                                            <p:txEl>
                                              <p:pRg st="0" end="0"/>
                                            </p:txEl>
                                          </p:spTgt>
                                        </p:tgtEl>
                                      </p:cBhvr>
                                      <p:to x="100000" y="80000"/>
                                    </p:animScale>
                                    <p:animScale>
                                      <p:cBhvr>
                                        <p:cTn id="16" dur="166" decel="50000">
                                          <p:stCondLst>
                                            <p:cond delay="1338"/>
                                          </p:stCondLst>
                                        </p:cTn>
                                        <p:tgtEl>
                                          <p:spTgt spid="627715">
                                            <p:txEl>
                                              <p:pRg st="0" end="0"/>
                                            </p:txEl>
                                          </p:spTgt>
                                        </p:tgtEl>
                                      </p:cBhvr>
                                      <p:to x="100000" y="100000"/>
                                    </p:animScale>
                                    <p:animScale>
                                      <p:cBhvr>
                                        <p:cTn id="17" dur="26">
                                          <p:stCondLst>
                                            <p:cond delay="1642"/>
                                          </p:stCondLst>
                                        </p:cTn>
                                        <p:tgtEl>
                                          <p:spTgt spid="627715">
                                            <p:txEl>
                                              <p:pRg st="0" end="0"/>
                                            </p:txEl>
                                          </p:spTgt>
                                        </p:tgtEl>
                                      </p:cBhvr>
                                      <p:to x="100000" y="90000"/>
                                    </p:animScale>
                                    <p:animScale>
                                      <p:cBhvr>
                                        <p:cTn id="18" dur="166" decel="50000">
                                          <p:stCondLst>
                                            <p:cond delay="1668"/>
                                          </p:stCondLst>
                                        </p:cTn>
                                        <p:tgtEl>
                                          <p:spTgt spid="627715">
                                            <p:txEl>
                                              <p:pRg st="0" end="0"/>
                                            </p:txEl>
                                          </p:spTgt>
                                        </p:tgtEl>
                                      </p:cBhvr>
                                      <p:to x="100000" y="100000"/>
                                    </p:animScale>
                                    <p:animScale>
                                      <p:cBhvr>
                                        <p:cTn id="19" dur="26">
                                          <p:stCondLst>
                                            <p:cond delay="1808"/>
                                          </p:stCondLst>
                                        </p:cTn>
                                        <p:tgtEl>
                                          <p:spTgt spid="627715">
                                            <p:txEl>
                                              <p:pRg st="0" end="0"/>
                                            </p:txEl>
                                          </p:spTgt>
                                        </p:tgtEl>
                                      </p:cBhvr>
                                      <p:to x="100000" y="95000"/>
                                    </p:animScale>
                                    <p:animScale>
                                      <p:cBhvr>
                                        <p:cTn id="20" dur="166" decel="50000">
                                          <p:stCondLst>
                                            <p:cond delay="1834"/>
                                          </p:stCondLst>
                                        </p:cTn>
                                        <p:tgtEl>
                                          <p:spTgt spid="627715">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27715">
                                            <p:txEl>
                                              <p:pRg st="1" end="1"/>
                                            </p:txEl>
                                          </p:spTgt>
                                        </p:tgtEl>
                                        <p:attrNameLst>
                                          <p:attrName>style.visibility</p:attrName>
                                        </p:attrNameLst>
                                      </p:cBhvr>
                                      <p:to>
                                        <p:strVal val="visible"/>
                                      </p:to>
                                    </p:set>
                                    <p:animEffect transition="in" filter="wipe(down)">
                                      <p:cBhvr>
                                        <p:cTn id="25" dur="580">
                                          <p:stCondLst>
                                            <p:cond delay="0"/>
                                          </p:stCondLst>
                                        </p:cTn>
                                        <p:tgtEl>
                                          <p:spTgt spid="627715">
                                            <p:txEl>
                                              <p:pRg st="1" end="1"/>
                                            </p:txEl>
                                          </p:spTgt>
                                        </p:tgtEl>
                                      </p:cBhvr>
                                    </p:animEffect>
                                    <p:anim calcmode="lin" valueType="num">
                                      <p:cBhvr>
                                        <p:cTn id="26" dur="1822" tmFilter="0,0; 0.14,0.36; 0.43,0.73; 0.71,0.91; 1.0,1.0">
                                          <p:stCondLst>
                                            <p:cond delay="0"/>
                                          </p:stCondLst>
                                        </p:cTn>
                                        <p:tgtEl>
                                          <p:spTgt spid="6277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277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277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277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277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27715">
                                            <p:txEl>
                                              <p:pRg st="1" end="1"/>
                                            </p:txEl>
                                          </p:spTgt>
                                        </p:tgtEl>
                                      </p:cBhvr>
                                      <p:to x="100000" y="60000"/>
                                    </p:animScale>
                                    <p:animScale>
                                      <p:cBhvr>
                                        <p:cTn id="32" dur="166" decel="50000">
                                          <p:stCondLst>
                                            <p:cond delay="676"/>
                                          </p:stCondLst>
                                        </p:cTn>
                                        <p:tgtEl>
                                          <p:spTgt spid="627715">
                                            <p:txEl>
                                              <p:pRg st="1" end="1"/>
                                            </p:txEl>
                                          </p:spTgt>
                                        </p:tgtEl>
                                      </p:cBhvr>
                                      <p:to x="100000" y="100000"/>
                                    </p:animScale>
                                    <p:animScale>
                                      <p:cBhvr>
                                        <p:cTn id="33" dur="26">
                                          <p:stCondLst>
                                            <p:cond delay="1312"/>
                                          </p:stCondLst>
                                        </p:cTn>
                                        <p:tgtEl>
                                          <p:spTgt spid="627715">
                                            <p:txEl>
                                              <p:pRg st="1" end="1"/>
                                            </p:txEl>
                                          </p:spTgt>
                                        </p:tgtEl>
                                      </p:cBhvr>
                                      <p:to x="100000" y="80000"/>
                                    </p:animScale>
                                    <p:animScale>
                                      <p:cBhvr>
                                        <p:cTn id="34" dur="166" decel="50000">
                                          <p:stCondLst>
                                            <p:cond delay="1338"/>
                                          </p:stCondLst>
                                        </p:cTn>
                                        <p:tgtEl>
                                          <p:spTgt spid="627715">
                                            <p:txEl>
                                              <p:pRg st="1" end="1"/>
                                            </p:txEl>
                                          </p:spTgt>
                                        </p:tgtEl>
                                      </p:cBhvr>
                                      <p:to x="100000" y="100000"/>
                                    </p:animScale>
                                    <p:animScale>
                                      <p:cBhvr>
                                        <p:cTn id="35" dur="26">
                                          <p:stCondLst>
                                            <p:cond delay="1642"/>
                                          </p:stCondLst>
                                        </p:cTn>
                                        <p:tgtEl>
                                          <p:spTgt spid="627715">
                                            <p:txEl>
                                              <p:pRg st="1" end="1"/>
                                            </p:txEl>
                                          </p:spTgt>
                                        </p:tgtEl>
                                      </p:cBhvr>
                                      <p:to x="100000" y="90000"/>
                                    </p:animScale>
                                    <p:animScale>
                                      <p:cBhvr>
                                        <p:cTn id="36" dur="166" decel="50000">
                                          <p:stCondLst>
                                            <p:cond delay="1668"/>
                                          </p:stCondLst>
                                        </p:cTn>
                                        <p:tgtEl>
                                          <p:spTgt spid="627715">
                                            <p:txEl>
                                              <p:pRg st="1" end="1"/>
                                            </p:txEl>
                                          </p:spTgt>
                                        </p:tgtEl>
                                      </p:cBhvr>
                                      <p:to x="100000" y="100000"/>
                                    </p:animScale>
                                    <p:animScale>
                                      <p:cBhvr>
                                        <p:cTn id="37" dur="26">
                                          <p:stCondLst>
                                            <p:cond delay="1808"/>
                                          </p:stCondLst>
                                        </p:cTn>
                                        <p:tgtEl>
                                          <p:spTgt spid="627715">
                                            <p:txEl>
                                              <p:pRg st="1" end="1"/>
                                            </p:txEl>
                                          </p:spTgt>
                                        </p:tgtEl>
                                      </p:cBhvr>
                                      <p:to x="100000" y="95000"/>
                                    </p:animScale>
                                    <p:animScale>
                                      <p:cBhvr>
                                        <p:cTn id="38" dur="166" decel="50000">
                                          <p:stCondLst>
                                            <p:cond delay="1834"/>
                                          </p:stCondLst>
                                        </p:cTn>
                                        <p:tgtEl>
                                          <p:spTgt spid="627715">
                                            <p:txEl>
                                              <p:pRg st="1" end="1"/>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27715">
                                            <p:txEl>
                                              <p:pRg st="2" end="2"/>
                                            </p:txEl>
                                          </p:spTgt>
                                        </p:tgtEl>
                                        <p:attrNameLst>
                                          <p:attrName>style.visibility</p:attrName>
                                        </p:attrNameLst>
                                      </p:cBhvr>
                                      <p:to>
                                        <p:strVal val="visible"/>
                                      </p:to>
                                    </p:set>
                                    <p:animEffect transition="in" filter="wipe(down)">
                                      <p:cBhvr>
                                        <p:cTn id="43" dur="580">
                                          <p:stCondLst>
                                            <p:cond delay="0"/>
                                          </p:stCondLst>
                                        </p:cTn>
                                        <p:tgtEl>
                                          <p:spTgt spid="627715">
                                            <p:txEl>
                                              <p:pRg st="2" end="2"/>
                                            </p:txEl>
                                          </p:spTgt>
                                        </p:tgtEl>
                                      </p:cBhvr>
                                    </p:animEffect>
                                    <p:anim calcmode="lin" valueType="num">
                                      <p:cBhvr>
                                        <p:cTn id="44" dur="1822" tmFilter="0,0; 0.14,0.36; 0.43,0.73; 0.71,0.91; 1.0,1.0">
                                          <p:stCondLst>
                                            <p:cond delay="0"/>
                                          </p:stCondLst>
                                        </p:cTn>
                                        <p:tgtEl>
                                          <p:spTgt spid="627715">
                                            <p:txEl>
                                              <p:pRg st="2" end="2"/>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27715">
                                            <p:txEl>
                                              <p:pRg st="2" end="2"/>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27715">
                                            <p:txEl>
                                              <p:pRg st="2" end="2"/>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27715">
                                            <p:txEl>
                                              <p:pRg st="2" end="2"/>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27715">
                                            <p:txEl>
                                              <p:pRg st="2" end="2"/>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27715">
                                            <p:txEl>
                                              <p:pRg st="2" end="2"/>
                                            </p:txEl>
                                          </p:spTgt>
                                        </p:tgtEl>
                                      </p:cBhvr>
                                      <p:to x="100000" y="60000"/>
                                    </p:animScale>
                                    <p:animScale>
                                      <p:cBhvr>
                                        <p:cTn id="50" dur="166" decel="50000">
                                          <p:stCondLst>
                                            <p:cond delay="676"/>
                                          </p:stCondLst>
                                        </p:cTn>
                                        <p:tgtEl>
                                          <p:spTgt spid="627715">
                                            <p:txEl>
                                              <p:pRg st="2" end="2"/>
                                            </p:txEl>
                                          </p:spTgt>
                                        </p:tgtEl>
                                      </p:cBhvr>
                                      <p:to x="100000" y="100000"/>
                                    </p:animScale>
                                    <p:animScale>
                                      <p:cBhvr>
                                        <p:cTn id="51" dur="26">
                                          <p:stCondLst>
                                            <p:cond delay="1312"/>
                                          </p:stCondLst>
                                        </p:cTn>
                                        <p:tgtEl>
                                          <p:spTgt spid="627715">
                                            <p:txEl>
                                              <p:pRg st="2" end="2"/>
                                            </p:txEl>
                                          </p:spTgt>
                                        </p:tgtEl>
                                      </p:cBhvr>
                                      <p:to x="100000" y="80000"/>
                                    </p:animScale>
                                    <p:animScale>
                                      <p:cBhvr>
                                        <p:cTn id="52" dur="166" decel="50000">
                                          <p:stCondLst>
                                            <p:cond delay="1338"/>
                                          </p:stCondLst>
                                        </p:cTn>
                                        <p:tgtEl>
                                          <p:spTgt spid="627715">
                                            <p:txEl>
                                              <p:pRg st="2" end="2"/>
                                            </p:txEl>
                                          </p:spTgt>
                                        </p:tgtEl>
                                      </p:cBhvr>
                                      <p:to x="100000" y="100000"/>
                                    </p:animScale>
                                    <p:animScale>
                                      <p:cBhvr>
                                        <p:cTn id="53" dur="26">
                                          <p:stCondLst>
                                            <p:cond delay="1642"/>
                                          </p:stCondLst>
                                        </p:cTn>
                                        <p:tgtEl>
                                          <p:spTgt spid="627715">
                                            <p:txEl>
                                              <p:pRg st="2" end="2"/>
                                            </p:txEl>
                                          </p:spTgt>
                                        </p:tgtEl>
                                      </p:cBhvr>
                                      <p:to x="100000" y="90000"/>
                                    </p:animScale>
                                    <p:animScale>
                                      <p:cBhvr>
                                        <p:cTn id="54" dur="166" decel="50000">
                                          <p:stCondLst>
                                            <p:cond delay="1668"/>
                                          </p:stCondLst>
                                        </p:cTn>
                                        <p:tgtEl>
                                          <p:spTgt spid="627715">
                                            <p:txEl>
                                              <p:pRg st="2" end="2"/>
                                            </p:txEl>
                                          </p:spTgt>
                                        </p:tgtEl>
                                      </p:cBhvr>
                                      <p:to x="100000" y="100000"/>
                                    </p:animScale>
                                    <p:animScale>
                                      <p:cBhvr>
                                        <p:cTn id="55" dur="26">
                                          <p:stCondLst>
                                            <p:cond delay="1808"/>
                                          </p:stCondLst>
                                        </p:cTn>
                                        <p:tgtEl>
                                          <p:spTgt spid="627715">
                                            <p:txEl>
                                              <p:pRg st="2" end="2"/>
                                            </p:txEl>
                                          </p:spTgt>
                                        </p:tgtEl>
                                      </p:cBhvr>
                                      <p:to x="100000" y="95000"/>
                                    </p:animScale>
                                    <p:animScale>
                                      <p:cBhvr>
                                        <p:cTn id="56" dur="166" decel="50000">
                                          <p:stCondLst>
                                            <p:cond delay="1834"/>
                                          </p:stCondLst>
                                        </p:cTn>
                                        <p:tgtEl>
                                          <p:spTgt spid="627715">
                                            <p:txEl>
                                              <p:pRg st="2" end="2"/>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27715">
                                            <p:txEl>
                                              <p:pRg st="4" end="4"/>
                                            </p:txEl>
                                          </p:spTgt>
                                        </p:tgtEl>
                                        <p:attrNameLst>
                                          <p:attrName>style.visibility</p:attrName>
                                        </p:attrNameLst>
                                      </p:cBhvr>
                                      <p:to>
                                        <p:strVal val="visible"/>
                                      </p:to>
                                    </p:set>
                                    <p:animEffect transition="in" filter="wipe(down)">
                                      <p:cBhvr>
                                        <p:cTn id="61" dur="580">
                                          <p:stCondLst>
                                            <p:cond delay="0"/>
                                          </p:stCondLst>
                                        </p:cTn>
                                        <p:tgtEl>
                                          <p:spTgt spid="627715">
                                            <p:txEl>
                                              <p:pRg st="4" end="4"/>
                                            </p:txEl>
                                          </p:spTgt>
                                        </p:tgtEl>
                                      </p:cBhvr>
                                    </p:animEffect>
                                    <p:anim calcmode="lin" valueType="num">
                                      <p:cBhvr>
                                        <p:cTn id="62" dur="1822" tmFilter="0,0; 0.14,0.36; 0.43,0.73; 0.71,0.91; 1.0,1.0">
                                          <p:stCondLst>
                                            <p:cond delay="0"/>
                                          </p:stCondLst>
                                        </p:cTn>
                                        <p:tgtEl>
                                          <p:spTgt spid="627715">
                                            <p:txEl>
                                              <p:pRg st="4" end="4"/>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27715">
                                            <p:txEl>
                                              <p:pRg st="4" end="4"/>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27715">
                                            <p:txEl>
                                              <p:pRg st="4" end="4"/>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27715">
                                            <p:txEl>
                                              <p:pRg st="4" end="4"/>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27715">
                                            <p:txEl>
                                              <p:pRg st="4" end="4"/>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27715">
                                            <p:txEl>
                                              <p:pRg st="4" end="4"/>
                                            </p:txEl>
                                          </p:spTgt>
                                        </p:tgtEl>
                                      </p:cBhvr>
                                      <p:to x="100000" y="60000"/>
                                    </p:animScale>
                                    <p:animScale>
                                      <p:cBhvr>
                                        <p:cTn id="68" dur="166" decel="50000">
                                          <p:stCondLst>
                                            <p:cond delay="676"/>
                                          </p:stCondLst>
                                        </p:cTn>
                                        <p:tgtEl>
                                          <p:spTgt spid="627715">
                                            <p:txEl>
                                              <p:pRg st="4" end="4"/>
                                            </p:txEl>
                                          </p:spTgt>
                                        </p:tgtEl>
                                      </p:cBhvr>
                                      <p:to x="100000" y="100000"/>
                                    </p:animScale>
                                    <p:animScale>
                                      <p:cBhvr>
                                        <p:cTn id="69" dur="26">
                                          <p:stCondLst>
                                            <p:cond delay="1312"/>
                                          </p:stCondLst>
                                        </p:cTn>
                                        <p:tgtEl>
                                          <p:spTgt spid="627715">
                                            <p:txEl>
                                              <p:pRg st="4" end="4"/>
                                            </p:txEl>
                                          </p:spTgt>
                                        </p:tgtEl>
                                      </p:cBhvr>
                                      <p:to x="100000" y="80000"/>
                                    </p:animScale>
                                    <p:animScale>
                                      <p:cBhvr>
                                        <p:cTn id="70" dur="166" decel="50000">
                                          <p:stCondLst>
                                            <p:cond delay="1338"/>
                                          </p:stCondLst>
                                        </p:cTn>
                                        <p:tgtEl>
                                          <p:spTgt spid="627715">
                                            <p:txEl>
                                              <p:pRg st="4" end="4"/>
                                            </p:txEl>
                                          </p:spTgt>
                                        </p:tgtEl>
                                      </p:cBhvr>
                                      <p:to x="100000" y="100000"/>
                                    </p:animScale>
                                    <p:animScale>
                                      <p:cBhvr>
                                        <p:cTn id="71" dur="26">
                                          <p:stCondLst>
                                            <p:cond delay="1642"/>
                                          </p:stCondLst>
                                        </p:cTn>
                                        <p:tgtEl>
                                          <p:spTgt spid="627715">
                                            <p:txEl>
                                              <p:pRg st="4" end="4"/>
                                            </p:txEl>
                                          </p:spTgt>
                                        </p:tgtEl>
                                      </p:cBhvr>
                                      <p:to x="100000" y="90000"/>
                                    </p:animScale>
                                    <p:animScale>
                                      <p:cBhvr>
                                        <p:cTn id="72" dur="166" decel="50000">
                                          <p:stCondLst>
                                            <p:cond delay="1668"/>
                                          </p:stCondLst>
                                        </p:cTn>
                                        <p:tgtEl>
                                          <p:spTgt spid="627715">
                                            <p:txEl>
                                              <p:pRg st="4" end="4"/>
                                            </p:txEl>
                                          </p:spTgt>
                                        </p:tgtEl>
                                      </p:cBhvr>
                                      <p:to x="100000" y="100000"/>
                                    </p:animScale>
                                    <p:animScale>
                                      <p:cBhvr>
                                        <p:cTn id="73" dur="26">
                                          <p:stCondLst>
                                            <p:cond delay="1808"/>
                                          </p:stCondLst>
                                        </p:cTn>
                                        <p:tgtEl>
                                          <p:spTgt spid="627715">
                                            <p:txEl>
                                              <p:pRg st="4" end="4"/>
                                            </p:txEl>
                                          </p:spTgt>
                                        </p:tgtEl>
                                      </p:cBhvr>
                                      <p:to x="100000" y="95000"/>
                                    </p:animScale>
                                    <p:animScale>
                                      <p:cBhvr>
                                        <p:cTn id="74" dur="166" decel="50000">
                                          <p:stCondLst>
                                            <p:cond delay="1834"/>
                                          </p:stCondLst>
                                        </p:cTn>
                                        <p:tgtEl>
                                          <p:spTgt spid="627715">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build="p" bldLvl="2"/>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2"/>
          <p:cNvSpPr>
            <a:spLocks noGrp="1" noChangeArrowheads="1"/>
          </p:cNvSpPr>
          <p:nvPr>
            <p:ph type="title"/>
          </p:nvPr>
        </p:nvSpPr>
        <p:spPr/>
        <p:txBody>
          <a:bodyPr/>
          <a:lstStyle/>
          <a:p>
            <a:pPr eaLnBrk="1" hangingPunct="1"/>
            <a:r>
              <a:rPr lang="en-US" b="1">
                <a:solidFill>
                  <a:srgbClr val="FFFFFF"/>
                </a:solidFill>
                <a:latin typeface="Tahoma" charset="0"/>
                <a:ea typeface="ＭＳ Ｐゴシック" charset="0"/>
                <a:cs typeface="ＭＳ Ｐゴシック" charset="0"/>
              </a:rPr>
              <a:t>Rules to Play God (4:13)</a:t>
            </a:r>
          </a:p>
        </p:txBody>
      </p:sp>
      <p:sp>
        <p:nvSpPr>
          <p:cNvPr id="653315" name="Rectangle 3"/>
          <p:cNvSpPr>
            <a:spLocks noGrp="1" noChangeArrowheads="1"/>
          </p:cNvSpPr>
          <p:nvPr>
            <p:ph type="body" idx="1"/>
          </p:nvPr>
        </p:nvSpPr>
        <p:spPr/>
        <p:txBody>
          <a:bodyPr/>
          <a:lstStyle/>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Choose your own time and schedule</a:t>
            </a:r>
          </a:p>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Select your own location (the place you like)</a:t>
            </a:r>
          </a:p>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Limit your stay to please yourself</a:t>
            </a:r>
          </a:p>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Arrange your activities to please yourself</a:t>
            </a:r>
          </a:p>
          <a:p>
            <a:pPr marL="533400" indent="-533400" eaLnBrk="1" hangingPunct="1">
              <a:lnSpc>
                <a:spcPct val="90000"/>
              </a:lnSpc>
              <a:buFont typeface="Arial" charset="0"/>
              <a:buAutoNum type="arabicPeriod"/>
            </a:pPr>
            <a:r>
              <a:rPr lang="en-US" b="1">
                <a:latin typeface="Tahoma" charset="0"/>
                <a:ea typeface="ＭＳ Ｐゴシック" charset="0"/>
                <a:cs typeface="ＭＳ Ｐゴシック" charset="0"/>
              </a:rPr>
              <a:t>Predict your outcome and boast about it</a:t>
            </a:r>
          </a:p>
        </p:txBody>
      </p:sp>
      <p:sp>
        <p:nvSpPr>
          <p:cNvPr id="701443" name="Text Box 4"/>
          <p:cNvSpPr txBox="1">
            <a:spLocks noChangeArrowheads="1"/>
          </p:cNvSpPr>
          <p:nvPr/>
        </p:nvSpPr>
        <p:spPr bwMode="auto">
          <a:xfrm>
            <a:off x="0" y="6472238"/>
            <a:ext cx="8848725" cy="30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400" b="1">
                <a:solidFill>
                  <a:srgbClr val="FFFF66"/>
                </a:solidFill>
              </a:rPr>
              <a:t>Adapted from Charles Swindoll, </a:t>
            </a:r>
            <a:r>
              <a:rPr lang="en-US" sz="1400" b="1" i="1">
                <a:solidFill>
                  <a:srgbClr val="FFFF66"/>
                </a:solidFill>
              </a:rPr>
              <a:t>James</a:t>
            </a:r>
            <a:r>
              <a:rPr lang="en-US" sz="1400" b="1">
                <a:solidFill>
                  <a:srgbClr val="FFFF66"/>
                </a:solidFill>
              </a:rPr>
              <a:t> Bible Study Guide (Insight for Living, 1983), 71</a:t>
            </a:r>
          </a:p>
        </p:txBody>
      </p:sp>
    </p:spTree>
    <p:extLst>
      <p:ext uri="{BB962C8B-B14F-4D97-AF65-F5344CB8AC3E}">
        <p14:creationId xmlns:p14="http://schemas.microsoft.com/office/powerpoint/2010/main" val="41272587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53315">
                                            <p:txEl>
                                              <p:pRg st="0" end="0"/>
                                            </p:txEl>
                                          </p:spTgt>
                                        </p:tgtEl>
                                        <p:attrNameLst>
                                          <p:attrName>style.visibility</p:attrName>
                                        </p:attrNameLst>
                                      </p:cBhvr>
                                      <p:to>
                                        <p:strVal val="visible"/>
                                      </p:to>
                                    </p:set>
                                    <p:anim calcmode="lin" valueType="num">
                                      <p:cBhvr>
                                        <p:cTn id="7" dur="500" fill="hold"/>
                                        <p:tgtEl>
                                          <p:spTgt spid="65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5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65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65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653315">
                                            <p:txEl>
                                              <p:pRg st="1" end="1"/>
                                            </p:txEl>
                                          </p:spTgt>
                                        </p:tgtEl>
                                        <p:attrNameLst>
                                          <p:attrName>style.visibility</p:attrName>
                                        </p:attrNameLst>
                                      </p:cBhvr>
                                      <p:to>
                                        <p:strVal val="visible"/>
                                      </p:to>
                                    </p:set>
                                    <p:anim calcmode="lin" valueType="num">
                                      <p:cBhvr>
                                        <p:cTn id="15" dur="500" fill="hold"/>
                                        <p:tgtEl>
                                          <p:spTgt spid="653315">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653315">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653315">
                                            <p:txEl>
                                              <p:pRg st="1" end="1"/>
                                            </p:txEl>
                                          </p:spTgt>
                                        </p:tgtEl>
                                        <p:attrNameLst>
                                          <p:attrName>style.rotation</p:attrName>
                                        </p:attrNameLst>
                                      </p:cBhvr>
                                      <p:tavLst>
                                        <p:tav tm="0">
                                          <p:val>
                                            <p:fltVal val="360"/>
                                          </p:val>
                                        </p:tav>
                                        <p:tav tm="100000">
                                          <p:val>
                                            <p:fltVal val="0"/>
                                          </p:val>
                                        </p:tav>
                                      </p:tavLst>
                                    </p:anim>
                                    <p:animEffect transition="in" filter="fade">
                                      <p:cBhvr>
                                        <p:cTn id="18" dur="500"/>
                                        <p:tgtEl>
                                          <p:spTgt spid="653315">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childTnLst>
                                    <p:set>
                                      <p:cBhvr>
                                        <p:cTn id="22" dur="1" fill="hold">
                                          <p:stCondLst>
                                            <p:cond delay="0"/>
                                          </p:stCondLst>
                                        </p:cTn>
                                        <p:tgtEl>
                                          <p:spTgt spid="653315">
                                            <p:txEl>
                                              <p:pRg st="2" end="2"/>
                                            </p:txEl>
                                          </p:spTgt>
                                        </p:tgtEl>
                                        <p:attrNameLst>
                                          <p:attrName>style.visibility</p:attrName>
                                        </p:attrNameLst>
                                      </p:cBhvr>
                                      <p:to>
                                        <p:strVal val="visible"/>
                                      </p:to>
                                    </p:set>
                                    <p:anim calcmode="lin" valueType="num">
                                      <p:cBhvr>
                                        <p:cTn id="23" dur="500" fill="hold"/>
                                        <p:tgtEl>
                                          <p:spTgt spid="65331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653315">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653315">
                                            <p:txEl>
                                              <p:pRg st="2" end="2"/>
                                            </p:txEl>
                                          </p:spTgt>
                                        </p:tgtEl>
                                        <p:attrNameLst>
                                          <p:attrName>style.rotation</p:attrName>
                                        </p:attrNameLst>
                                      </p:cBhvr>
                                      <p:tavLst>
                                        <p:tav tm="0">
                                          <p:val>
                                            <p:fltVal val="360"/>
                                          </p:val>
                                        </p:tav>
                                        <p:tav tm="100000">
                                          <p:val>
                                            <p:fltVal val="0"/>
                                          </p:val>
                                        </p:tav>
                                      </p:tavLst>
                                    </p:anim>
                                    <p:animEffect transition="in" filter="fade">
                                      <p:cBhvr>
                                        <p:cTn id="26" dur="500"/>
                                        <p:tgtEl>
                                          <p:spTgt spid="653315">
                                            <p:txEl>
                                              <p:pRg st="2" end="2"/>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childTnLst>
                                    <p:set>
                                      <p:cBhvr>
                                        <p:cTn id="30" dur="1" fill="hold">
                                          <p:stCondLst>
                                            <p:cond delay="0"/>
                                          </p:stCondLst>
                                        </p:cTn>
                                        <p:tgtEl>
                                          <p:spTgt spid="653315">
                                            <p:txEl>
                                              <p:pRg st="3" end="3"/>
                                            </p:txEl>
                                          </p:spTgt>
                                        </p:tgtEl>
                                        <p:attrNameLst>
                                          <p:attrName>style.visibility</p:attrName>
                                        </p:attrNameLst>
                                      </p:cBhvr>
                                      <p:to>
                                        <p:strVal val="visible"/>
                                      </p:to>
                                    </p:set>
                                    <p:anim calcmode="lin" valueType="num">
                                      <p:cBhvr>
                                        <p:cTn id="31" dur="500" fill="hold"/>
                                        <p:tgtEl>
                                          <p:spTgt spid="653315">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653315">
                                            <p:txEl>
                                              <p:pRg st="3" end="3"/>
                                            </p:txEl>
                                          </p:spTgt>
                                        </p:tgtEl>
                                        <p:attrNameLst>
                                          <p:attrName>ppt_h</p:attrName>
                                        </p:attrNameLst>
                                      </p:cBhvr>
                                      <p:tavLst>
                                        <p:tav tm="0">
                                          <p:val>
                                            <p:fltVal val="0"/>
                                          </p:val>
                                        </p:tav>
                                        <p:tav tm="100000">
                                          <p:val>
                                            <p:strVal val="#ppt_h"/>
                                          </p:val>
                                        </p:tav>
                                      </p:tavLst>
                                    </p:anim>
                                    <p:anim calcmode="lin" valueType="num">
                                      <p:cBhvr>
                                        <p:cTn id="33" dur="500" fill="hold"/>
                                        <p:tgtEl>
                                          <p:spTgt spid="653315">
                                            <p:txEl>
                                              <p:pRg st="3" end="3"/>
                                            </p:txEl>
                                          </p:spTgt>
                                        </p:tgtEl>
                                        <p:attrNameLst>
                                          <p:attrName>style.rotation</p:attrName>
                                        </p:attrNameLst>
                                      </p:cBhvr>
                                      <p:tavLst>
                                        <p:tav tm="0">
                                          <p:val>
                                            <p:fltVal val="360"/>
                                          </p:val>
                                        </p:tav>
                                        <p:tav tm="100000">
                                          <p:val>
                                            <p:fltVal val="0"/>
                                          </p:val>
                                        </p:tav>
                                      </p:tavLst>
                                    </p:anim>
                                    <p:animEffect transition="in" filter="fade">
                                      <p:cBhvr>
                                        <p:cTn id="34" dur="500"/>
                                        <p:tgtEl>
                                          <p:spTgt spid="653315">
                                            <p:txEl>
                                              <p:pRg st="3" end="3"/>
                                            </p:txEl>
                                          </p:spTgt>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49" presetClass="entr" presetSubtype="0" decel="100000" fill="hold" grpId="0" nodeType="clickEffect">
                                  <p:stCondLst>
                                    <p:cond delay="0"/>
                                  </p:stCondLst>
                                  <p:childTnLst>
                                    <p:set>
                                      <p:cBhvr>
                                        <p:cTn id="38" dur="1" fill="hold">
                                          <p:stCondLst>
                                            <p:cond delay="0"/>
                                          </p:stCondLst>
                                        </p:cTn>
                                        <p:tgtEl>
                                          <p:spTgt spid="653315">
                                            <p:txEl>
                                              <p:pRg st="4" end="4"/>
                                            </p:txEl>
                                          </p:spTgt>
                                        </p:tgtEl>
                                        <p:attrNameLst>
                                          <p:attrName>style.visibility</p:attrName>
                                        </p:attrNameLst>
                                      </p:cBhvr>
                                      <p:to>
                                        <p:strVal val="visible"/>
                                      </p:to>
                                    </p:set>
                                    <p:anim calcmode="lin" valueType="num">
                                      <p:cBhvr>
                                        <p:cTn id="39" dur="500" fill="hold"/>
                                        <p:tgtEl>
                                          <p:spTgt spid="653315">
                                            <p:txEl>
                                              <p:pRg st="4" end="4"/>
                                            </p:txEl>
                                          </p:spTgt>
                                        </p:tgtEl>
                                        <p:attrNameLst>
                                          <p:attrName>ppt_w</p:attrName>
                                        </p:attrNameLst>
                                      </p:cBhvr>
                                      <p:tavLst>
                                        <p:tav tm="0">
                                          <p:val>
                                            <p:fltVal val="0"/>
                                          </p:val>
                                        </p:tav>
                                        <p:tav tm="100000">
                                          <p:val>
                                            <p:strVal val="#ppt_w"/>
                                          </p:val>
                                        </p:tav>
                                      </p:tavLst>
                                    </p:anim>
                                    <p:anim calcmode="lin" valueType="num">
                                      <p:cBhvr>
                                        <p:cTn id="40" dur="500" fill="hold"/>
                                        <p:tgtEl>
                                          <p:spTgt spid="653315">
                                            <p:txEl>
                                              <p:pRg st="4" end="4"/>
                                            </p:txEl>
                                          </p:spTgt>
                                        </p:tgtEl>
                                        <p:attrNameLst>
                                          <p:attrName>ppt_h</p:attrName>
                                        </p:attrNameLst>
                                      </p:cBhvr>
                                      <p:tavLst>
                                        <p:tav tm="0">
                                          <p:val>
                                            <p:fltVal val="0"/>
                                          </p:val>
                                        </p:tav>
                                        <p:tav tm="100000">
                                          <p:val>
                                            <p:strVal val="#ppt_h"/>
                                          </p:val>
                                        </p:tav>
                                      </p:tavLst>
                                    </p:anim>
                                    <p:anim calcmode="lin" valueType="num">
                                      <p:cBhvr>
                                        <p:cTn id="41" dur="500" fill="hold"/>
                                        <p:tgtEl>
                                          <p:spTgt spid="653315">
                                            <p:txEl>
                                              <p:pRg st="4" end="4"/>
                                            </p:txEl>
                                          </p:spTgt>
                                        </p:tgtEl>
                                        <p:attrNameLst>
                                          <p:attrName>style.rotation</p:attrName>
                                        </p:attrNameLst>
                                      </p:cBhvr>
                                      <p:tavLst>
                                        <p:tav tm="0">
                                          <p:val>
                                            <p:fltVal val="360"/>
                                          </p:val>
                                        </p:tav>
                                        <p:tav tm="100000">
                                          <p:val>
                                            <p:fltVal val="0"/>
                                          </p:val>
                                        </p:tav>
                                      </p:tavLst>
                                    </p:anim>
                                    <p:animEffect transition="in" filter="fade">
                                      <p:cBhvr>
                                        <p:cTn id="42" dur="500"/>
                                        <p:tgtEl>
                                          <p:spTgt spid="6533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331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906" name="Rectangle 2"/>
          <p:cNvSpPr>
            <a:spLocks noGrp="1" noChangeArrowheads="1"/>
          </p:cNvSpPr>
          <p:nvPr>
            <p:ph type="title"/>
          </p:nvPr>
        </p:nvSpPr>
        <p:spPr/>
        <p:txBody>
          <a:bodyPr/>
          <a:lstStyle/>
          <a:p>
            <a:pPr eaLnBrk="1" hangingPunct="1">
              <a:defRPr/>
            </a:pPr>
            <a:r>
              <a:rPr lang="en-US" b="1" dirty="0">
                <a:solidFill>
                  <a:srgbClr val="FFFFFF"/>
                </a:solidFill>
                <a:latin typeface="Tahoma" charset="0"/>
              </a:rPr>
              <a:t>The True God</a:t>
            </a:r>
            <a:r>
              <a:rPr lang="fr-FR" altLang="ja-JP" b="1" dirty="0">
                <a:solidFill>
                  <a:srgbClr val="FFFFFF"/>
                </a:solidFill>
                <a:latin typeface="Tahoma" charset="0"/>
              </a:rPr>
              <a:t>'</a:t>
            </a:r>
            <a:r>
              <a:rPr lang="en-US" altLang="ja-JP" b="1" dirty="0">
                <a:solidFill>
                  <a:srgbClr val="FFFFFF"/>
                </a:solidFill>
                <a:latin typeface="Tahoma" charset="0"/>
              </a:rPr>
              <a:t>s Evaluation</a:t>
            </a:r>
            <a:endParaRPr lang="en-US" b="1" dirty="0">
              <a:solidFill>
                <a:srgbClr val="FFFFFF"/>
              </a:solidFill>
              <a:latin typeface="Tahoma" charset="0"/>
            </a:endParaRPr>
          </a:p>
        </p:txBody>
      </p:sp>
      <p:sp>
        <p:nvSpPr>
          <p:cNvPr id="635907" name="Rectangle 3"/>
          <p:cNvSpPr>
            <a:spLocks noGrp="1" noChangeArrowheads="1"/>
          </p:cNvSpPr>
          <p:nvPr>
            <p:ph type="body" idx="1"/>
          </p:nvPr>
        </p:nvSpPr>
        <p:spPr>
          <a:xfrm>
            <a:off x="2133600" y="1905000"/>
            <a:ext cx="7010400" cy="4572000"/>
          </a:xfrm>
          <a:effectLst>
            <a:outerShdw blurRad="63500" dist="35921" dir="2700000" algn="ctr" rotWithShape="0">
              <a:srgbClr val="000000">
                <a:alpha val="74998"/>
              </a:srgbClr>
            </a:outerShdw>
          </a:effectLst>
        </p:spPr>
        <p:txBody>
          <a:bodyPr/>
          <a:lstStyle/>
          <a:p>
            <a:pPr marL="609600" indent="-609600" eaLnBrk="1" hangingPunct="1">
              <a:buFontTx/>
              <a:buAutoNum type="arabicPeriod"/>
              <a:defRPr/>
            </a:pPr>
            <a:r>
              <a:rPr lang="en-US" b="1" dirty="0">
                <a:latin typeface="Tahoma" charset="0"/>
              </a:rPr>
              <a:t>You don</a:t>
            </a:r>
            <a:r>
              <a:rPr lang="fr-FR" altLang="ja-JP" b="1" dirty="0">
                <a:latin typeface="Tahoma" charset="0"/>
              </a:rPr>
              <a:t>'</a:t>
            </a:r>
            <a:r>
              <a:rPr lang="en-US" altLang="ja-JP" b="1" dirty="0">
                <a:latin typeface="Tahoma" charset="0"/>
              </a:rPr>
              <a:t>t know what will happen tomorrow (14a)</a:t>
            </a:r>
          </a:p>
          <a:p>
            <a:pPr marL="609600" indent="-609600" eaLnBrk="1" hangingPunct="1">
              <a:buFontTx/>
              <a:buAutoNum type="arabicPeriod"/>
              <a:defRPr/>
            </a:pPr>
            <a:r>
              <a:rPr lang="en-US" b="1" dirty="0">
                <a:latin typeface="Tahoma" charset="0"/>
              </a:rPr>
              <a:t>You don</a:t>
            </a:r>
            <a:r>
              <a:rPr lang="fr-FR" altLang="ja-JP" b="1" dirty="0">
                <a:latin typeface="Tahoma" charset="0"/>
              </a:rPr>
              <a:t>'</a:t>
            </a:r>
            <a:r>
              <a:rPr lang="en-US" altLang="ja-JP" b="1" dirty="0">
                <a:latin typeface="Tahoma" charset="0"/>
              </a:rPr>
              <a:t>t know if you</a:t>
            </a:r>
            <a:r>
              <a:rPr lang="fr-FR" altLang="ja-JP" b="1" dirty="0">
                <a:latin typeface="Tahoma" charset="0"/>
              </a:rPr>
              <a:t>'</a:t>
            </a:r>
            <a:r>
              <a:rPr lang="en-US" altLang="ja-JP" b="1" dirty="0" err="1">
                <a:latin typeface="Tahoma" charset="0"/>
              </a:rPr>
              <a:t>ll</a:t>
            </a:r>
            <a:r>
              <a:rPr lang="en-US" altLang="ja-JP" b="1" dirty="0">
                <a:latin typeface="Tahoma" charset="0"/>
              </a:rPr>
              <a:t> have a long life (14b)</a:t>
            </a:r>
          </a:p>
          <a:p>
            <a:pPr marL="609600" indent="-609600" eaLnBrk="1" hangingPunct="1">
              <a:buFontTx/>
              <a:buAutoNum type="arabicPeriod"/>
              <a:defRPr/>
            </a:pPr>
            <a:r>
              <a:rPr lang="en-US" b="1" dirty="0">
                <a:latin typeface="Tahoma" charset="0"/>
              </a:rPr>
              <a:t>You have no right to ignore God</a:t>
            </a:r>
            <a:r>
              <a:rPr lang="fr-FR" altLang="ja-JP" b="1" dirty="0">
                <a:latin typeface="Tahoma" charset="0"/>
              </a:rPr>
              <a:t>'</a:t>
            </a:r>
            <a:r>
              <a:rPr lang="en-US" altLang="ja-JP" b="1" dirty="0">
                <a:latin typeface="Tahoma" charset="0"/>
              </a:rPr>
              <a:t>s will (15-17)</a:t>
            </a:r>
            <a:endParaRPr lang="en-US" dirty="0">
              <a:latin typeface="Tahoma" charset="0"/>
            </a:endParaRPr>
          </a:p>
        </p:txBody>
      </p:sp>
    </p:spTree>
    <p:extLst>
      <p:ext uri="{BB962C8B-B14F-4D97-AF65-F5344CB8AC3E}">
        <p14:creationId xmlns:p14="http://schemas.microsoft.com/office/powerpoint/2010/main" val="29334187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40"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l="6667" r="2222"/>
          <a:stretch>
            <a:fillRect/>
          </a:stretch>
        </p:blipFill>
        <p:spPr bwMode="auto">
          <a:xfrm>
            <a:off x="0" y="0"/>
            <a:ext cx="9372600" cy="684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4338" name="Rectangle 2"/>
          <p:cNvSpPr>
            <a:spLocks noGrp="1" noChangeArrowheads="1"/>
          </p:cNvSpPr>
          <p:nvPr>
            <p:ph type="ctrTitle"/>
          </p:nvPr>
        </p:nvSpPr>
        <p:spPr>
          <a:xfrm>
            <a:off x="381000" y="457200"/>
            <a:ext cx="7315200" cy="1981200"/>
          </a:xfrm>
          <a:effectLst>
            <a:outerShdw blurRad="63500" dist="35921" dir="2700000" algn="ctr" rotWithShape="0">
              <a:srgbClr val="000000">
                <a:alpha val="74998"/>
              </a:srgbClr>
            </a:outerShdw>
          </a:effectLst>
        </p:spPr>
        <p:txBody>
          <a:bodyPr/>
          <a:lstStyle/>
          <a:p>
            <a:pPr eaLnBrk="1" hangingPunct="1">
              <a:defRPr/>
            </a:pPr>
            <a:r>
              <a:rPr lang="en-US" b="1"/>
              <a:t>What plan do you need to submit to God?</a:t>
            </a:r>
          </a:p>
        </p:txBody>
      </p:sp>
    </p:spTree>
    <p:extLst>
      <p:ext uri="{BB962C8B-B14F-4D97-AF65-F5344CB8AC3E}">
        <p14:creationId xmlns:p14="http://schemas.microsoft.com/office/powerpoint/2010/main" val="42349122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54338"/>
                                        </p:tgtEl>
                                        <p:attrNameLst>
                                          <p:attrName>style.visibility</p:attrName>
                                        </p:attrNameLst>
                                      </p:cBhvr>
                                      <p:to>
                                        <p:strVal val="visible"/>
                                      </p:to>
                                    </p:set>
                                    <p:animEffect transition="in" filter="dissolve">
                                      <p:cBhvr>
                                        <p:cTn id="7" dur="5000"/>
                                        <p:tgtEl>
                                          <p:spTgt spid="654338"/>
                                        </p:tgtEl>
                                      </p:cBhvr>
                                    </p:animEffect>
                                  </p:childTnLst>
                                </p:cTn>
                              </p:par>
                            </p:childTnLst>
                          </p:cTn>
                        </p:par>
                        <p:par>
                          <p:cTn id="8" fill="hold" nodeType="afterGroup">
                            <p:stCondLst>
                              <p:cond delay="5000"/>
                            </p:stCondLst>
                            <p:childTnLst>
                              <p:par>
                                <p:cTn id="9" presetID="9" presetClass="entr" presetSubtype="0" fill="hold" nodeType="afterEffect">
                                  <p:stCondLst>
                                    <p:cond delay="0"/>
                                  </p:stCondLst>
                                  <p:childTnLst>
                                    <p:set>
                                      <p:cBhvr>
                                        <p:cTn id="10" dur="1" fill="hold">
                                          <p:stCondLst>
                                            <p:cond delay="0"/>
                                          </p:stCondLst>
                                        </p:cTn>
                                        <p:tgtEl>
                                          <p:spTgt spid="654340"/>
                                        </p:tgtEl>
                                        <p:attrNameLst>
                                          <p:attrName>style.visibility</p:attrName>
                                        </p:attrNameLst>
                                      </p:cBhvr>
                                      <p:to>
                                        <p:strVal val="visible"/>
                                      </p:to>
                                    </p:set>
                                    <p:animEffect transition="in" filter="dissolve">
                                      <p:cBhvr>
                                        <p:cTn id="11" dur="5000"/>
                                        <p:tgtEl>
                                          <p:spTgt spid="654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James 5</a:t>
            </a:r>
          </a:p>
        </p:txBody>
      </p:sp>
    </p:spTree>
    <p:extLst>
      <p:ext uri="{BB962C8B-B14F-4D97-AF65-F5344CB8AC3E}">
        <p14:creationId xmlns:p14="http://schemas.microsoft.com/office/powerpoint/2010/main" val="42426763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0242" name="Rectangle 2"/>
          <p:cNvSpPr>
            <a:spLocks noGrp="1" noChangeArrowheads="1"/>
          </p:cNvSpPr>
          <p:nvPr>
            <p:ph type="title"/>
          </p:nvPr>
        </p:nvSpPr>
        <p:spPr>
          <a:xfrm>
            <a:off x="1219200" y="3200400"/>
            <a:ext cx="6858000" cy="2895600"/>
          </a:xfrm>
        </p:spPr>
        <p:txBody>
          <a:bodyPr/>
          <a:lstStyle/>
          <a:p>
            <a:pPr eaLnBrk="1" hangingPunct="1">
              <a:defRPr/>
            </a:pPr>
            <a:r>
              <a:rPr lang="en-US">
                <a:latin typeface="acme secret agent" charset="0"/>
              </a:rPr>
              <a:t>Warnings to the Wealthy</a:t>
            </a:r>
            <a:br>
              <a:rPr lang="en-US">
                <a:latin typeface="acme secret agent" charset="0"/>
              </a:rPr>
            </a:br>
            <a:r>
              <a:rPr lang="en-US">
                <a:latin typeface="acme secret agent" charset="0"/>
              </a:rPr>
              <a:t>(James 5:1-6)</a:t>
            </a:r>
          </a:p>
        </p:txBody>
      </p:sp>
    </p:spTree>
    <p:extLst>
      <p:ext uri="{BB962C8B-B14F-4D97-AF65-F5344CB8AC3E}">
        <p14:creationId xmlns:p14="http://schemas.microsoft.com/office/powerpoint/2010/main" val="40353971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562" name="Rectangle 2"/>
          <p:cNvSpPr>
            <a:spLocks noGrp="1" noChangeArrowheads="1"/>
          </p:cNvSpPr>
          <p:nvPr>
            <p:ph type="ctrTitle"/>
          </p:nvPr>
        </p:nvSpPr>
        <p:spPr>
          <a:xfrm>
            <a:off x="92075" y="838200"/>
            <a:ext cx="5638800" cy="838200"/>
          </a:xfrm>
          <a:effectLst>
            <a:outerShdw blurRad="50800" dist="35921" dir="2700000" algn="ctr" rotWithShape="0">
              <a:srgbClr val="000000">
                <a:alpha val="74998"/>
              </a:srgbClr>
            </a:outerShdw>
          </a:effectLst>
        </p:spPr>
        <p:txBody>
          <a:bodyPr/>
          <a:lstStyle/>
          <a:p>
            <a:pPr algn="l" eaLnBrk="1" hangingPunct="1">
              <a:defRPr/>
            </a:pPr>
            <a:r>
              <a:rPr lang="en-US">
                <a:solidFill>
                  <a:schemeClr val="accent1"/>
                </a:solidFill>
                <a:latin typeface="Impact" charset="0"/>
                <a:ea typeface="ＭＳ Ｐゴシック" charset="0"/>
                <a:cs typeface="ＭＳ Ｐゴシック" charset="0"/>
              </a:rPr>
              <a:t>Four types of people…</a:t>
            </a:r>
          </a:p>
        </p:txBody>
      </p:sp>
      <p:sp>
        <p:nvSpPr>
          <p:cNvPr id="1090564" name="Text Box 4"/>
          <p:cNvSpPr txBox="1">
            <a:spLocks noChangeArrowheads="1"/>
          </p:cNvSpPr>
          <p:nvPr/>
        </p:nvSpPr>
        <p:spPr bwMode="auto">
          <a:xfrm>
            <a:off x="0" y="1828800"/>
            <a:ext cx="8245475" cy="1800225"/>
          </a:xfrm>
          <a:prstGeom prst="rect">
            <a:avLst/>
          </a:prstGeom>
          <a:noFill/>
          <a:ln w="9525">
            <a:noFill/>
            <a:miter lim="800000"/>
            <a:headEnd/>
            <a:tailEnd/>
          </a:ln>
          <a:effectLst/>
        </p:spPr>
        <p:txBody>
          <a:bodyPr>
            <a:spAutoFit/>
          </a:bodyPr>
          <a:lstStyle/>
          <a:p>
            <a:pPr marL="519113" indent="-519113" defTabSz="914400" eaLnBrk="0" fontAlgn="base" hangingPunct="0">
              <a:spcBef>
                <a:spcPct val="0"/>
              </a:spcBef>
              <a:spcAft>
                <a:spcPct val="0"/>
              </a:spcAft>
              <a:buFont typeface="Arial" charset="0"/>
              <a:buAutoNum type="arabicPeriod"/>
              <a:defRPr/>
            </a:pPr>
            <a:r>
              <a:rPr lang="en-US" sz="2800" b="1" dirty="0">
                <a:solidFill>
                  <a:srgbClr val="FFFFFF"/>
                </a:solidFill>
                <a:latin typeface="Verdana" pitchFamily="-112" charset="0"/>
                <a:ea typeface="ＭＳ Ｐゴシック"/>
                <a:cs typeface="ＭＳ Ｐゴシック"/>
              </a:rPr>
              <a:t>Spiritually poor &amp; materially poor</a:t>
            </a:r>
          </a:p>
          <a:p>
            <a:pPr marL="519113" indent="-519113" defTabSz="914400" eaLnBrk="0" fontAlgn="base" hangingPunct="0">
              <a:spcBef>
                <a:spcPct val="0"/>
              </a:spcBef>
              <a:spcAft>
                <a:spcPct val="0"/>
              </a:spcAft>
              <a:buFont typeface="Arial" charset="0"/>
              <a:buAutoNum type="arabicPeriod"/>
              <a:defRPr/>
            </a:pPr>
            <a:r>
              <a:rPr lang="en-US" sz="2800" b="1" dirty="0">
                <a:solidFill>
                  <a:srgbClr val="FFFFFF"/>
                </a:solidFill>
                <a:latin typeface="Verdana" pitchFamily="-112" charset="0"/>
                <a:ea typeface="ＭＳ Ｐゴシック"/>
                <a:cs typeface="ＭＳ Ｐゴシック"/>
              </a:rPr>
              <a:t>Spiritually rich &amp; materially rich</a:t>
            </a:r>
          </a:p>
          <a:p>
            <a:pPr marL="519113" indent="-519113" defTabSz="914400" eaLnBrk="0" fontAlgn="base" hangingPunct="0">
              <a:spcBef>
                <a:spcPct val="0"/>
              </a:spcBef>
              <a:spcAft>
                <a:spcPct val="0"/>
              </a:spcAft>
              <a:buFont typeface="Arial" charset="0"/>
              <a:buAutoNum type="arabicPeriod"/>
              <a:defRPr/>
            </a:pPr>
            <a:r>
              <a:rPr lang="en-US" sz="2800" b="1" dirty="0">
                <a:solidFill>
                  <a:srgbClr val="FFFFFF"/>
                </a:solidFill>
                <a:latin typeface="Verdana" pitchFamily="-112" charset="0"/>
                <a:ea typeface="ＭＳ Ｐゴシック"/>
                <a:cs typeface="ＭＳ Ｐゴシック"/>
              </a:rPr>
              <a:t>Spiritually rich &amp; materially poor</a:t>
            </a:r>
          </a:p>
          <a:p>
            <a:pPr marL="519113" indent="-519113" defTabSz="914400" eaLnBrk="0" fontAlgn="base" hangingPunct="0">
              <a:spcBef>
                <a:spcPct val="0"/>
              </a:spcBef>
              <a:spcAft>
                <a:spcPct val="0"/>
              </a:spcAft>
              <a:buFont typeface="Arial" charset="0"/>
              <a:buAutoNum type="arabicPeriod"/>
              <a:defRPr/>
            </a:pPr>
            <a:r>
              <a:rPr lang="en-US" sz="2800" b="1" dirty="0">
                <a:solidFill>
                  <a:srgbClr val="FFFFFF"/>
                </a:solidFill>
                <a:latin typeface="Verdana" pitchFamily="-112" charset="0"/>
                <a:ea typeface="ＭＳ Ｐゴシック"/>
                <a:cs typeface="ＭＳ Ｐゴシック"/>
              </a:rPr>
              <a:t>Spiritually poor &amp; materially rich</a:t>
            </a:r>
          </a:p>
        </p:txBody>
      </p:sp>
      <p:sp>
        <p:nvSpPr>
          <p:cNvPr id="1090565" name="WordArt 5"/>
          <p:cNvSpPr>
            <a:spLocks noChangeArrowheads="1" noChangeShapeType="1" noTextEdit="1"/>
          </p:cNvSpPr>
          <p:nvPr/>
        </p:nvSpPr>
        <p:spPr bwMode="auto">
          <a:xfrm>
            <a:off x="228600" y="4419600"/>
            <a:ext cx="8280400" cy="6477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5921" dir="2700000" sy="50000" kx="2115830" algn="bl" rotWithShape="0">
                    <a:srgbClr val="C0C0C0"/>
                  </a:outerShdw>
                </a:effectLst>
                <a:latin typeface="Arial Black"/>
                <a:ea typeface="Arial Black"/>
                <a:cs typeface="Arial Black"/>
              </a:rPr>
              <a:t>James addresses this last group.</a:t>
            </a:r>
          </a:p>
        </p:txBody>
      </p:sp>
    </p:spTree>
    <p:extLst>
      <p:ext uri="{BB962C8B-B14F-4D97-AF65-F5344CB8AC3E}">
        <p14:creationId xmlns:p14="http://schemas.microsoft.com/office/powerpoint/2010/main" val="22340383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90564">
                                            <p:txEl>
                                              <p:pRg st="0" end="0"/>
                                            </p:txEl>
                                          </p:spTgt>
                                        </p:tgtEl>
                                        <p:attrNameLst>
                                          <p:attrName>style.visibility</p:attrName>
                                        </p:attrNameLst>
                                      </p:cBhvr>
                                      <p:to>
                                        <p:strVal val="visible"/>
                                      </p:to>
                                    </p:set>
                                    <p:anim calcmode="lin" valueType="num">
                                      <p:cBhvr>
                                        <p:cTn id="7" dur="500" fill="hold"/>
                                        <p:tgtEl>
                                          <p:spTgt spid="1090564">
                                            <p:txEl>
                                              <p:pRg st="0" end="0"/>
                                            </p:txEl>
                                          </p:spTgt>
                                        </p:tgtEl>
                                        <p:attrNameLst>
                                          <p:attrName>ppt_w</p:attrName>
                                        </p:attrNameLst>
                                      </p:cBhvr>
                                      <p:tavLst>
                                        <p:tav tm="0">
                                          <p:val>
                                            <p:strVal val="#ppt_w*0.05"/>
                                          </p:val>
                                        </p:tav>
                                        <p:tav tm="100000">
                                          <p:val>
                                            <p:strVal val="#ppt_w"/>
                                          </p:val>
                                        </p:tav>
                                      </p:tavLst>
                                    </p:anim>
                                    <p:anim calcmode="lin" valueType="num">
                                      <p:cBhvr>
                                        <p:cTn id="8" dur="500" fill="hold"/>
                                        <p:tgtEl>
                                          <p:spTgt spid="1090564">
                                            <p:txEl>
                                              <p:pRg st="0" end="0"/>
                                            </p:txEl>
                                          </p:spTgt>
                                        </p:tgtEl>
                                        <p:attrNameLst>
                                          <p:attrName>ppt_h</p:attrName>
                                        </p:attrNameLst>
                                      </p:cBhvr>
                                      <p:tavLst>
                                        <p:tav tm="0">
                                          <p:val>
                                            <p:strVal val="#ppt_h"/>
                                          </p:val>
                                        </p:tav>
                                        <p:tav tm="100000">
                                          <p:val>
                                            <p:strVal val="#ppt_h"/>
                                          </p:val>
                                        </p:tav>
                                      </p:tavLst>
                                    </p:anim>
                                    <p:anim calcmode="lin" valueType="num">
                                      <p:cBhvr>
                                        <p:cTn id="9" dur="500" fill="hold"/>
                                        <p:tgtEl>
                                          <p:spTgt spid="1090564">
                                            <p:txEl>
                                              <p:pRg st="0" end="0"/>
                                            </p:txEl>
                                          </p:spTgt>
                                        </p:tgtEl>
                                        <p:attrNameLst>
                                          <p:attrName>ppt_x</p:attrName>
                                        </p:attrNameLst>
                                      </p:cBhvr>
                                      <p:tavLst>
                                        <p:tav tm="0">
                                          <p:val>
                                            <p:strVal val="#ppt_x-.2"/>
                                          </p:val>
                                        </p:tav>
                                        <p:tav tm="100000">
                                          <p:val>
                                            <p:strVal val="#ppt_x"/>
                                          </p:val>
                                        </p:tav>
                                      </p:tavLst>
                                    </p:anim>
                                    <p:anim calcmode="lin" valueType="num">
                                      <p:cBhvr>
                                        <p:cTn id="10" dur="500" fill="hold"/>
                                        <p:tgtEl>
                                          <p:spTgt spid="1090564">
                                            <p:txEl>
                                              <p:pRg st="0" end="0"/>
                                            </p:txEl>
                                          </p:spTgt>
                                        </p:tgtEl>
                                        <p:attrNameLst>
                                          <p:attrName>ppt_y</p:attrName>
                                        </p:attrNameLst>
                                      </p:cBhvr>
                                      <p:tavLst>
                                        <p:tav tm="0">
                                          <p:val>
                                            <p:strVal val="#ppt_y"/>
                                          </p:val>
                                        </p:tav>
                                        <p:tav tm="100000">
                                          <p:val>
                                            <p:strVal val="#ppt_y"/>
                                          </p:val>
                                        </p:tav>
                                      </p:tavLst>
                                    </p:anim>
                                    <p:animEffect transition="in" filter="fade">
                                      <p:cBhvr>
                                        <p:cTn id="11" dur="500"/>
                                        <p:tgtEl>
                                          <p:spTgt spid="1090564">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090564">
                                            <p:txEl>
                                              <p:pRg st="1" end="1"/>
                                            </p:txEl>
                                          </p:spTgt>
                                        </p:tgtEl>
                                        <p:attrNameLst>
                                          <p:attrName>style.visibility</p:attrName>
                                        </p:attrNameLst>
                                      </p:cBhvr>
                                      <p:to>
                                        <p:strVal val="visible"/>
                                      </p:to>
                                    </p:set>
                                    <p:anim calcmode="lin" valueType="num">
                                      <p:cBhvr>
                                        <p:cTn id="16" dur="500" fill="hold"/>
                                        <p:tgtEl>
                                          <p:spTgt spid="1090564">
                                            <p:txEl>
                                              <p:pRg st="1" end="1"/>
                                            </p:txEl>
                                          </p:spTgt>
                                        </p:tgtEl>
                                        <p:attrNameLst>
                                          <p:attrName>ppt_w</p:attrName>
                                        </p:attrNameLst>
                                      </p:cBhvr>
                                      <p:tavLst>
                                        <p:tav tm="0">
                                          <p:val>
                                            <p:strVal val="#ppt_w*0.05"/>
                                          </p:val>
                                        </p:tav>
                                        <p:tav tm="100000">
                                          <p:val>
                                            <p:strVal val="#ppt_w"/>
                                          </p:val>
                                        </p:tav>
                                      </p:tavLst>
                                    </p:anim>
                                    <p:anim calcmode="lin" valueType="num">
                                      <p:cBhvr>
                                        <p:cTn id="17" dur="500" fill="hold"/>
                                        <p:tgtEl>
                                          <p:spTgt spid="1090564">
                                            <p:txEl>
                                              <p:pRg st="1" end="1"/>
                                            </p:txEl>
                                          </p:spTgt>
                                        </p:tgtEl>
                                        <p:attrNameLst>
                                          <p:attrName>ppt_h</p:attrName>
                                        </p:attrNameLst>
                                      </p:cBhvr>
                                      <p:tavLst>
                                        <p:tav tm="0">
                                          <p:val>
                                            <p:strVal val="#ppt_h"/>
                                          </p:val>
                                        </p:tav>
                                        <p:tav tm="100000">
                                          <p:val>
                                            <p:strVal val="#ppt_h"/>
                                          </p:val>
                                        </p:tav>
                                      </p:tavLst>
                                    </p:anim>
                                    <p:anim calcmode="lin" valueType="num">
                                      <p:cBhvr>
                                        <p:cTn id="18" dur="500" fill="hold"/>
                                        <p:tgtEl>
                                          <p:spTgt spid="1090564">
                                            <p:txEl>
                                              <p:pRg st="1" end="1"/>
                                            </p:txEl>
                                          </p:spTgt>
                                        </p:tgtEl>
                                        <p:attrNameLst>
                                          <p:attrName>ppt_x</p:attrName>
                                        </p:attrNameLst>
                                      </p:cBhvr>
                                      <p:tavLst>
                                        <p:tav tm="0">
                                          <p:val>
                                            <p:strVal val="#ppt_x-.2"/>
                                          </p:val>
                                        </p:tav>
                                        <p:tav tm="100000">
                                          <p:val>
                                            <p:strVal val="#ppt_x"/>
                                          </p:val>
                                        </p:tav>
                                      </p:tavLst>
                                    </p:anim>
                                    <p:anim calcmode="lin" valueType="num">
                                      <p:cBhvr>
                                        <p:cTn id="19" dur="500" fill="hold"/>
                                        <p:tgtEl>
                                          <p:spTgt spid="1090564">
                                            <p:txEl>
                                              <p:pRg st="1" end="1"/>
                                            </p:txEl>
                                          </p:spTgt>
                                        </p:tgtEl>
                                        <p:attrNameLst>
                                          <p:attrName>ppt_y</p:attrName>
                                        </p:attrNameLst>
                                      </p:cBhvr>
                                      <p:tavLst>
                                        <p:tav tm="0">
                                          <p:val>
                                            <p:strVal val="#ppt_y"/>
                                          </p:val>
                                        </p:tav>
                                        <p:tav tm="100000">
                                          <p:val>
                                            <p:strVal val="#ppt_y"/>
                                          </p:val>
                                        </p:tav>
                                      </p:tavLst>
                                    </p:anim>
                                    <p:animEffect transition="in" filter="fade">
                                      <p:cBhvr>
                                        <p:cTn id="20" dur="500"/>
                                        <p:tgtEl>
                                          <p:spTgt spid="1090564">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4" presetClass="entr" presetSubtype="0" accel="100000" fill="hold" grpId="0" nodeType="clickEffect">
                                  <p:stCondLst>
                                    <p:cond delay="0"/>
                                  </p:stCondLst>
                                  <p:childTnLst>
                                    <p:set>
                                      <p:cBhvr>
                                        <p:cTn id="24" dur="1" fill="hold">
                                          <p:stCondLst>
                                            <p:cond delay="0"/>
                                          </p:stCondLst>
                                        </p:cTn>
                                        <p:tgtEl>
                                          <p:spTgt spid="1090564">
                                            <p:txEl>
                                              <p:pRg st="2" end="2"/>
                                            </p:txEl>
                                          </p:spTgt>
                                        </p:tgtEl>
                                        <p:attrNameLst>
                                          <p:attrName>style.visibility</p:attrName>
                                        </p:attrNameLst>
                                      </p:cBhvr>
                                      <p:to>
                                        <p:strVal val="visible"/>
                                      </p:to>
                                    </p:set>
                                    <p:anim calcmode="lin" valueType="num">
                                      <p:cBhvr>
                                        <p:cTn id="25" dur="500" fill="hold"/>
                                        <p:tgtEl>
                                          <p:spTgt spid="1090564">
                                            <p:txEl>
                                              <p:pRg st="2" end="2"/>
                                            </p:txEl>
                                          </p:spTgt>
                                        </p:tgtEl>
                                        <p:attrNameLst>
                                          <p:attrName>ppt_w</p:attrName>
                                        </p:attrNameLst>
                                      </p:cBhvr>
                                      <p:tavLst>
                                        <p:tav tm="0">
                                          <p:val>
                                            <p:strVal val="#ppt_w*0.05"/>
                                          </p:val>
                                        </p:tav>
                                        <p:tav tm="100000">
                                          <p:val>
                                            <p:strVal val="#ppt_w"/>
                                          </p:val>
                                        </p:tav>
                                      </p:tavLst>
                                    </p:anim>
                                    <p:anim calcmode="lin" valueType="num">
                                      <p:cBhvr>
                                        <p:cTn id="26" dur="500" fill="hold"/>
                                        <p:tgtEl>
                                          <p:spTgt spid="1090564">
                                            <p:txEl>
                                              <p:pRg st="2" end="2"/>
                                            </p:txEl>
                                          </p:spTgt>
                                        </p:tgtEl>
                                        <p:attrNameLst>
                                          <p:attrName>ppt_h</p:attrName>
                                        </p:attrNameLst>
                                      </p:cBhvr>
                                      <p:tavLst>
                                        <p:tav tm="0">
                                          <p:val>
                                            <p:strVal val="#ppt_h"/>
                                          </p:val>
                                        </p:tav>
                                        <p:tav tm="100000">
                                          <p:val>
                                            <p:strVal val="#ppt_h"/>
                                          </p:val>
                                        </p:tav>
                                      </p:tavLst>
                                    </p:anim>
                                    <p:anim calcmode="lin" valueType="num">
                                      <p:cBhvr>
                                        <p:cTn id="27" dur="500" fill="hold"/>
                                        <p:tgtEl>
                                          <p:spTgt spid="1090564">
                                            <p:txEl>
                                              <p:pRg st="2" end="2"/>
                                            </p:txEl>
                                          </p:spTgt>
                                        </p:tgtEl>
                                        <p:attrNameLst>
                                          <p:attrName>ppt_x</p:attrName>
                                        </p:attrNameLst>
                                      </p:cBhvr>
                                      <p:tavLst>
                                        <p:tav tm="0">
                                          <p:val>
                                            <p:strVal val="#ppt_x-.2"/>
                                          </p:val>
                                        </p:tav>
                                        <p:tav tm="100000">
                                          <p:val>
                                            <p:strVal val="#ppt_x"/>
                                          </p:val>
                                        </p:tav>
                                      </p:tavLst>
                                    </p:anim>
                                    <p:anim calcmode="lin" valueType="num">
                                      <p:cBhvr>
                                        <p:cTn id="28" dur="500" fill="hold"/>
                                        <p:tgtEl>
                                          <p:spTgt spid="1090564">
                                            <p:txEl>
                                              <p:pRg st="2" end="2"/>
                                            </p:txEl>
                                          </p:spTgt>
                                        </p:tgtEl>
                                        <p:attrNameLst>
                                          <p:attrName>ppt_y</p:attrName>
                                        </p:attrNameLst>
                                      </p:cBhvr>
                                      <p:tavLst>
                                        <p:tav tm="0">
                                          <p:val>
                                            <p:strVal val="#ppt_y"/>
                                          </p:val>
                                        </p:tav>
                                        <p:tav tm="100000">
                                          <p:val>
                                            <p:strVal val="#ppt_y"/>
                                          </p:val>
                                        </p:tav>
                                      </p:tavLst>
                                    </p:anim>
                                    <p:animEffect transition="in" filter="fade">
                                      <p:cBhvr>
                                        <p:cTn id="29" dur="500"/>
                                        <p:tgtEl>
                                          <p:spTgt spid="1090564">
                                            <p:txEl>
                                              <p:pRg st="2" end="2"/>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4" presetClass="entr" presetSubtype="0" accel="100000" fill="hold" grpId="0" nodeType="clickEffect">
                                  <p:stCondLst>
                                    <p:cond delay="0"/>
                                  </p:stCondLst>
                                  <p:childTnLst>
                                    <p:set>
                                      <p:cBhvr>
                                        <p:cTn id="33" dur="1" fill="hold">
                                          <p:stCondLst>
                                            <p:cond delay="0"/>
                                          </p:stCondLst>
                                        </p:cTn>
                                        <p:tgtEl>
                                          <p:spTgt spid="1090564">
                                            <p:txEl>
                                              <p:pRg st="3" end="3"/>
                                            </p:txEl>
                                          </p:spTgt>
                                        </p:tgtEl>
                                        <p:attrNameLst>
                                          <p:attrName>style.visibility</p:attrName>
                                        </p:attrNameLst>
                                      </p:cBhvr>
                                      <p:to>
                                        <p:strVal val="visible"/>
                                      </p:to>
                                    </p:set>
                                    <p:anim calcmode="lin" valueType="num">
                                      <p:cBhvr>
                                        <p:cTn id="34" dur="500" fill="hold"/>
                                        <p:tgtEl>
                                          <p:spTgt spid="1090564">
                                            <p:txEl>
                                              <p:pRg st="3" end="3"/>
                                            </p:txEl>
                                          </p:spTgt>
                                        </p:tgtEl>
                                        <p:attrNameLst>
                                          <p:attrName>ppt_w</p:attrName>
                                        </p:attrNameLst>
                                      </p:cBhvr>
                                      <p:tavLst>
                                        <p:tav tm="0">
                                          <p:val>
                                            <p:strVal val="#ppt_w*0.05"/>
                                          </p:val>
                                        </p:tav>
                                        <p:tav tm="100000">
                                          <p:val>
                                            <p:strVal val="#ppt_w"/>
                                          </p:val>
                                        </p:tav>
                                      </p:tavLst>
                                    </p:anim>
                                    <p:anim calcmode="lin" valueType="num">
                                      <p:cBhvr>
                                        <p:cTn id="35" dur="500" fill="hold"/>
                                        <p:tgtEl>
                                          <p:spTgt spid="1090564">
                                            <p:txEl>
                                              <p:pRg st="3" end="3"/>
                                            </p:txEl>
                                          </p:spTgt>
                                        </p:tgtEl>
                                        <p:attrNameLst>
                                          <p:attrName>ppt_h</p:attrName>
                                        </p:attrNameLst>
                                      </p:cBhvr>
                                      <p:tavLst>
                                        <p:tav tm="0">
                                          <p:val>
                                            <p:strVal val="#ppt_h"/>
                                          </p:val>
                                        </p:tav>
                                        <p:tav tm="100000">
                                          <p:val>
                                            <p:strVal val="#ppt_h"/>
                                          </p:val>
                                        </p:tav>
                                      </p:tavLst>
                                    </p:anim>
                                    <p:anim calcmode="lin" valueType="num">
                                      <p:cBhvr>
                                        <p:cTn id="36" dur="500" fill="hold"/>
                                        <p:tgtEl>
                                          <p:spTgt spid="1090564">
                                            <p:txEl>
                                              <p:pRg st="3" end="3"/>
                                            </p:txEl>
                                          </p:spTgt>
                                        </p:tgtEl>
                                        <p:attrNameLst>
                                          <p:attrName>ppt_x</p:attrName>
                                        </p:attrNameLst>
                                      </p:cBhvr>
                                      <p:tavLst>
                                        <p:tav tm="0">
                                          <p:val>
                                            <p:strVal val="#ppt_x-.2"/>
                                          </p:val>
                                        </p:tav>
                                        <p:tav tm="100000">
                                          <p:val>
                                            <p:strVal val="#ppt_x"/>
                                          </p:val>
                                        </p:tav>
                                      </p:tavLst>
                                    </p:anim>
                                    <p:anim calcmode="lin" valueType="num">
                                      <p:cBhvr>
                                        <p:cTn id="37" dur="500" fill="hold"/>
                                        <p:tgtEl>
                                          <p:spTgt spid="1090564">
                                            <p:txEl>
                                              <p:pRg st="3" end="3"/>
                                            </p:txEl>
                                          </p:spTgt>
                                        </p:tgtEl>
                                        <p:attrNameLst>
                                          <p:attrName>ppt_y</p:attrName>
                                        </p:attrNameLst>
                                      </p:cBhvr>
                                      <p:tavLst>
                                        <p:tav tm="0">
                                          <p:val>
                                            <p:strVal val="#ppt_y"/>
                                          </p:val>
                                        </p:tav>
                                        <p:tav tm="100000">
                                          <p:val>
                                            <p:strVal val="#ppt_y"/>
                                          </p:val>
                                        </p:tav>
                                      </p:tavLst>
                                    </p:anim>
                                    <p:animEffect transition="in" filter="fade">
                                      <p:cBhvr>
                                        <p:cTn id="38" dur="500"/>
                                        <p:tgtEl>
                                          <p:spTgt spid="1090564">
                                            <p:txEl>
                                              <p:pRg st="3" end="3"/>
                                            </p:txEl>
                                          </p:spTgt>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54" presetClass="entr" presetSubtype="0" accel="100000" fill="hold" grpId="0" nodeType="clickEffect">
                                  <p:stCondLst>
                                    <p:cond delay="0"/>
                                  </p:stCondLst>
                                  <p:childTnLst>
                                    <p:set>
                                      <p:cBhvr>
                                        <p:cTn id="42" dur="1" fill="hold">
                                          <p:stCondLst>
                                            <p:cond delay="0"/>
                                          </p:stCondLst>
                                        </p:cTn>
                                        <p:tgtEl>
                                          <p:spTgt spid="1090565"/>
                                        </p:tgtEl>
                                        <p:attrNameLst>
                                          <p:attrName>style.visibility</p:attrName>
                                        </p:attrNameLst>
                                      </p:cBhvr>
                                      <p:to>
                                        <p:strVal val="visible"/>
                                      </p:to>
                                    </p:set>
                                    <p:anim calcmode="lin" valueType="num">
                                      <p:cBhvr>
                                        <p:cTn id="43" dur="500" fill="hold"/>
                                        <p:tgtEl>
                                          <p:spTgt spid="1090565"/>
                                        </p:tgtEl>
                                        <p:attrNameLst>
                                          <p:attrName>ppt_w</p:attrName>
                                        </p:attrNameLst>
                                      </p:cBhvr>
                                      <p:tavLst>
                                        <p:tav tm="0">
                                          <p:val>
                                            <p:strVal val="#ppt_w*0.05"/>
                                          </p:val>
                                        </p:tav>
                                        <p:tav tm="100000">
                                          <p:val>
                                            <p:strVal val="#ppt_w"/>
                                          </p:val>
                                        </p:tav>
                                      </p:tavLst>
                                    </p:anim>
                                    <p:anim calcmode="lin" valueType="num">
                                      <p:cBhvr>
                                        <p:cTn id="44" dur="500" fill="hold"/>
                                        <p:tgtEl>
                                          <p:spTgt spid="1090565"/>
                                        </p:tgtEl>
                                        <p:attrNameLst>
                                          <p:attrName>ppt_h</p:attrName>
                                        </p:attrNameLst>
                                      </p:cBhvr>
                                      <p:tavLst>
                                        <p:tav tm="0">
                                          <p:val>
                                            <p:strVal val="#ppt_h"/>
                                          </p:val>
                                        </p:tav>
                                        <p:tav tm="100000">
                                          <p:val>
                                            <p:strVal val="#ppt_h"/>
                                          </p:val>
                                        </p:tav>
                                      </p:tavLst>
                                    </p:anim>
                                    <p:anim calcmode="lin" valueType="num">
                                      <p:cBhvr>
                                        <p:cTn id="45" dur="500" fill="hold"/>
                                        <p:tgtEl>
                                          <p:spTgt spid="1090565"/>
                                        </p:tgtEl>
                                        <p:attrNameLst>
                                          <p:attrName>ppt_x</p:attrName>
                                        </p:attrNameLst>
                                      </p:cBhvr>
                                      <p:tavLst>
                                        <p:tav tm="0">
                                          <p:val>
                                            <p:strVal val="#ppt_x-.2"/>
                                          </p:val>
                                        </p:tav>
                                        <p:tav tm="100000">
                                          <p:val>
                                            <p:strVal val="#ppt_x"/>
                                          </p:val>
                                        </p:tav>
                                      </p:tavLst>
                                    </p:anim>
                                    <p:anim calcmode="lin" valueType="num">
                                      <p:cBhvr>
                                        <p:cTn id="46" dur="500" fill="hold"/>
                                        <p:tgtEl>
                                          <p:spTgt spid="1090565"/>
                                        </p:tgtEl>
                                        <p:attrNameLst>
                                          <p:attrName>ppt_y</p:attrName>
                                        </p:attrNameLst>
                                      </p:cBhvr>
                                      <p:tavLst>
                                        <p:tav tm="0">
                                          <p:val>
                                            <p:strVal val="#ppt_y"/>
                                          </p:val>
                                        </p:tav>
                                        <p:tav tm="100000">
                                          <p:val>
                                            <p:strVal val="#ppt_y"/>
                                          </p:val>
                                        </p:tav>
                                      </p:tavLst>
                                    </p:anim>
                                    <p:animEffect transition="in" filter="fade">
                                      <p:cBhvr>
                                        <p:cTn id="47" dur="500"/>
                                        <p:tgtEl>
                                          <p:spTgt spid="10905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0564" grpId="0" build="p"/>
      <p:bldP spid="1090565"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8" name="Rectangle 2"/>
          <p:cNvSpPr>
            <a:spLocks noGrp="1" noChangeArrowheads="1"/>
          </p:cNvSpPr>
          <p:nvPr>
            <p:ph type="ctrTitle"/>
          </p:nvPr>
        </p:nvSpPr>
        <p:spPr>
          <a:xfrm>
            <a:off x="304800" y="228600"/>
            <a:ext cx="8534400" cy="914400"/>
          </a:xfrm>
          <a:effectLst>
            <a:outerShdw blurRad="12700" dist="35921" dir="2700000" algn="ctr" rotWithShape="0">
              <a:srgbClr val="FFFFFF">
                <a:alpha val="75000"/>
              </a:srgbClr>
            </a:outerShdw>
          </a:effectLst>
        </p:spPr>
        <p:txBody>
          <a:bodyPr/>
          <a:lstStyle/>
          <a:p>
            <a:pPr eaLnBrk="1" hangingPunct="1">
              <a:defRPr/>
            </a:pPr>
            <a:r>
              <a:rPr lang="en-US" b="1">
                <a:latin typeface="Arial"/>
                <a:cs typeface="Arial"/>
              </a:rPr>
              <a:t>To Bring Home</a:t>
            </a:r>
          </a:p>
        </p:txBody>
      </p:sp>
      <p:sp>
        <p:nvSpPr>
          <p:cNvPr id="649221" name="Text Box 5"/>
          <p:cNvSpPr txBox="1">
            <a:spLocks noChangeArrowheads="1"/>
          </p:cNvSpPr>
          <p:nvPr/>
        </p:nvSpPr>
        <p:spPr bwMode="auto">
          <a:xfrm>
            <a:off x="381000" y="1477963"/>
            <a:ext cx="8382000" cy="5078412"/>
          </a:xfrm>
          <a:prstGeom prst="rect">
            <a:avLst/>
          </a:prstGeom>
          <a:solidFill>
            <a:schemeClr val="bg1"/>
          </a:solidFill>
          <a:ln w="57150">
            <a:solidFill>
              <a:schemeClr val="tx1"/>
            </a:solidFill>
            <a:miter lim="800000"/>
            <a:headEnd/>
            <a:tailEnd/>
          </a:ln>
          <a:effectLst>
            <a:outerShdw blurRad="63500" dist="35921" dir="2700000" algn="ctr" rotWithShape="0">
              <a:srgbClr val="FFFFFF">
                <a:alpha val="74998"/>
              </a:srgbClr>
            </a:outerShdw>
          </a:effectLst>
        </p:spPr>
        <p:txBody>
          <a:bodyPr>
            <a:spAutoFit/>
          </a:bodyPr>
          <a:lstStyle/>
          <a:p>
            <a:pPr marL="628650" indent="-628650" defTabSz="914400" eaLnBrk="0" fontAlgn="base" hangingPunct="0">
              <a:spcBef>
                <a:spcPct val="0"/>
              </a:spcBef>
              <a:spcAft>
                <a:spcPct val="0"/>
              </a:spcAft>
              <a:buFont typeface="Arial" charset="0"/>
              <a:buAutoNum type="arabicPeriod"/>
              <a:defRPr/>
            </a:pPr>
            <a:r>
              <a:rPr lang="en-US" sz="3600" b="1">
                <a:solidFill>
                  <a:srgbClr val="000000"/>
                </a:solidFill>
                <a:latin typeface="Arial"/>
                <a:ea typeface="ヒラギノ角ゴ Pro W3"/>
                <a:cs typeface="Arial"/>
              </a:rPr>
              <a:t>Are you among the rich or the poor of the world?  How do you know this?</a:t>
            </a:r>
          </a:p>
          <a:p>
            <a:pPr marL="628650" indent="-628650" defTabSz="914400" eaLnBrk="0" fontAlgn="base" hangingPunct="0">
              <a:spcBef>
                <a:spcPct val="0"/>
              </a:spcBef>
              <a:spcAft>
                <a:spcPct val="0"/>
              </a:spcAft>
              <a:buFont typeface="Arial" charset="0"/>
              <a:buAutoNum type="arabicPeriod"/>
              <a:defRPr/>
            </a:pPr>
            <a:r>
              <a:rPr lang="en-US" sz="3600" b="1">
                <a:solidFill>
                  <a:srgbClr val="000000"/>
                </a:solidFill>
                <a:latin typeface="Arial"/>
                <a:ea typeface="ヒラギノ角ゴ Pro W3"/>
                <a:cs typeface="Arial"/>
              </a:rPr>
              <a:t>What luxuries or conveniences could you share with others?  Think of things you tend to waste or not put to greater use.</a:t>
            </a:r>
          </a:p>
          <a:p>
            <a:pPr marL="628650" indent="-628650" defTabSz="914400" eaLnBrk="0" fontAlgn="base" hangingPunct="0">
              <a:spcBef>
                <a:spcPct val="0"/>
              </a:spcBef>
              <a:spcAft>
                <a:spcPct val="0"/>
              </a:spcAft>
              <a:buFont typeface="Arial" charset="0"/>
              <a:buAutoNum type="arabicPeriod"/>
              <a:defRPr/>
            </a:pPr>
            <a:r>
              <a:rPr lang="en-US" sz="3600" b="1">
                <a:solidFill>
                  <a:srgbClr val="000000"/>
                </a:solidFill>
                <a:latin typeface="Arial"/>
                <a:ea typeface="ヒラギノ角ゴ Pro W3"/>
                <a:cs typeface="Arial"/>
              </a:rPr>
              <a:t>What should you do with the hard-hitting words of James?</a:t>
            </a:r>
          </a:p>
        </p:txBody>
      </p:sp>
    </p:spTree>
    <p:extLst>
      <p:ext uri="{BB962C8B-B14F-4D97-AF65-F5344CB8AC3E}">
        <p14:creationId xmlns:p14="http://schemas.microsoft.com/office/powerpoint/2010/main" val="28190411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49221">
                                            <p:bg/>
                                          </p:spTgt>
                                        </p:tgtEl>
                                        <p:attrNameLst>
                                          <p:attrName>style.visibility</p:attrName>
                                        </p:attrNameLst>
                                      </p:cBhvr>
                                      <p:to>
                                        <p:strVal val="visible"/>
                                      </p:to>
                                    </p:set>
                                    <p:animEffect transition="in" filter="wipe(down)">
                                      <p:cBhvr>
                                        <p:cTn id="7" dur="580">
                                          <p:stCondLst>
                                            <p:cond delay="0"/>
                                          </p:stCondLst>
                                        </p:cTn>
                                        <p:tgtEl>
                                          <p:spTgt spid="649221">
                                            <p:bg/>
                                          </p:spTgt>
                                        </p:tgtEl>
                                      </p:cBhvr>
                                    </p:animEffect>
                                    <p:anim calcmode="lin" valueType="num">
                                      <p:cBhvr>
                                        <p:cTn id="8" dur="1822" tmFilter="0,0; 0.14,0.36; 0.43,0.73; 0.71,0.91; 1.0,1.0">
                                          <p:stCondLst>
                                            <p:cond delay="0"/>
                                          </p:stCondLst>
                                        </p:cTn>
                                        <p:tgtEl>
                                          <p:spTgt spid="649221">
                                            <p:bg/>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49221">
                                            <p:bg/>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49221">
                                            <p:bg/>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49221">
                                            <p:bg/>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49221">
                                            <p:bg/>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649221">
                                            <p:bg/>
                                          </p:spTgt>
                                        </p:tgtEl>
                                      </p:cBhvr>
                                      <p:to x="100000" y="60000"/>
                                    </p:animScale>
                                    <p:animScale>
                                      <p:cBhvr>
                                        <p:cTn id="14" dur="166" decel="50000">
                                          <p:stCondLst>
                                            <p:cond delay="676"/>
                                          </p:stCondLst>
                                        </p:cTn>
                                        <p:tgtEl>
                                          <p:spTgt spid="649221">
                                            <p:bg/>
                                          </p:spTgt>
                                        </p:tgtEl>
                                      </p:cBhvr>
                                      <p:to x="100000" y="100000"/>
                                    </p:animScale>
                                    <p:animScale>
                                      <p:cBhvr>
                                        <p:cTn id="15" dur="26">
                                          <p:stCondLst>
                                            <p:cond delay="1312"/>
                                          </p:stCondLst>
                                        </p:cTn>
                                        <p:tgtEl>
                                          <p:spTgt spid="649221">
                                            <p:bg/>
                                          </p:spTgt>
                                        </p:tgtEl>
                                      </p:cBhvr>
                                      <p:to x="100000" y="80000"/>
                                    </p:animScale>
                                    <p:animScale>
                                      <p:cBhvr>
                                        <p:cTn id="16" dur="166" decel="50000">
                                          <p:stCondLst>
                                            <p:cond delay="1338"/>
                                          </p:stCondLst>
                                        </p:cTn>
                                        <p:tgtEl>
                                          <p:spTgt spid="649221">
                                            <p:bg/>
                                          </p:spTgt>
                                        </p:tgtEl>
                                      </p:cBhvr>
                                      <p:to x="100000" y="100000"/>
                                    </p:animScale>
                                    <p:animScale>
                                      <p:cBhvr>
                                        <p:cTn id="17" dur="26">
                                          <p:stCondLst>
                                            <p:cond delay="1642"/>
                                          </p:stCondLst>
                                        </p:cTn>
                                        <p:tgtEl>
                                          <p:spTgt spid="649221">
                                            <p:bg/>
                                          </p:spTgt>
                                        </p:tgtEl>
                                      </p:cBhvr>
                                      <p:to x="100000" y="90000"/>
                                    </p:animScale>
                                    <p:animScale>
                                      <p:cBhvr>
                                        <p:cTn id="18" dur="166" decel="50000">
                                          <p:stCondLst>
                                            <p:cond delay="1668"/>
                                          </p:stCondLst>
                                        </p:cTn>
                                        <p:tgtEl>
                                          <p:spTgt spid="649221">
                                            <p:bg/>
                                          </p:spTgt>
                                        </p:tgtEl>
                                      </p:cBhvr>
                                      <p:to x="100000" y="100000"/>
                                    </p:animScale>
                                    <p:animScale>
                                      <p:cBhvr>
                                        <p:cTn id="19" dur="26">
                                          <p:stCondLst>
                                            <p:cond delay="1808"/>
                                          </p:stCondLst>
                                        </p:cTn>
                                        <p:tgtEl>
                                          <p:spTgt spid="649221">
                                            <p:bg/>
                                          </p:spTgt>
                                        </p:tgtEl>
                                      </p:cBhvr>
                                      <p:to x="100000" y="95000"/>
                                    </p:animScale>
                                    <p:animScale>
                                      <p:cBhvr>
                                        <p:cTn id="20" dur="166" decel="50000">
                                          <p:stCondLst>
                                            <p:cond delay="1834"/>
                                          </p:stCondLst>
                                        </p:cTn>
                                        <p:tgtEl>
                                          <p:spTgt spid="649221">
                                            <p:bg/>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649221">
                                            <p:txEl>
                                              <p:pRg st="0" end="0"/>
                                            </p:txEl>
                                          </p:spTgt>
                                        </p:tgtEl>
                                        <p:attrNameLst>
                                          <p:attrName>style.visibility</p:attrName>
                                        </p:attrNameLst>
                                      </p:cBhvr>
                                      <p:to>
                                        <p:strVal val="visible"/>
                                      </p:to>
                                    </p:set>
                                    <p:animEffect transition="in" filter="wipe(down)">
                                      <p:cBhvr>
                                        <p:cTn id="25" dur="580">
                                          <p:stCondLst>
                                            <p:cond delay="0"/>
                                          </p:stCondLst>
                                        </p:cTn>
                                        <p:tgtEl>
                                          <p:spTgt spid="649221">
                                            <p:txEl>
                                              <p:pRg st="0" end="0"/>
                                            </p:txEl>
                                          </p:spTgt>
                                        </p:tgtEl>
                                      </p:cBhvr>
                                    </p:animEffect>
                                    <p:anim calcmode="lin" valueType="num">
                                      <p:cBhvr>
                                        <p:cTn id="26" dur="1822" tmFilter="0,0; 0.14,0.36; 0.43,0.73; 0.71,0.91; 1.0,1.0">
                                          <p:stCondLst>
                                            <p:cond delay="0"/>
                                          </p:stCondLst>
                                        </p:cTn>
                                        <p:tgtEl>
                                          <p:spTgt spid="649221">
                                            <p:txEl>
                                              <p:pRg st="0" end="0"/>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649221">
                                            <p:txEl>
                                              <p:pRg st="0" end="0"/>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649221">
                                            <p:txEl>
                                              <p:pRg st="0" end="0"/>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649221">
                                            <p:txEl>
                                              <p:pRg st="0" end="0"/>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649221">
                                            <p:txEl>
                                              <p:pRg st="0" end="0"/>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649221">
                                            <p:txEl>
                                              <p:pRg st="0" end="0"/>
                                            </p:txEl>
                                          </p:spTgt>
                                        </p:tgtEl>
                                      </p:cBhvr>
                                      <p:to x="100000" y="60000"/>
                                    </p:animScale>
                                    <p:animScale>
                                      <p:cBhvr>
                                        <p:cTn id="32" dur="166" decel="50000">
                                          <p:stCondLst>
                                            <p:cond delay="676"/>
                                          </p:stCondLst>
                                        </p:cTn>
                                        <p:tgtEl>
                                          <p:spTgt spid="649221">
                                            <p:txEl>
                                              <p:pRg st="0" end="0"/>
                                            </p:txEl>
                                          </p:spTgt>
                                        </p:tgtEl>
                                      </p:cBhvr>
                                      <p:to x="100000" y="100000"/>
                                    </p:animScale>
                                    <p:animScale>
                                      <p:cBhvr>
                                        <p:cTn id="33" dur="26">
                                          <p:stCondLst>
                                            <p:cond delay="1312"/>
                                          </p:stCondLst>
                                        </p:cTn>
                                        <p:tgtEl>
                                          <p:spTgt spid="649221">
                                            <p:txEl>
                                              <p:pRg st="0" end="0"/>
                                            </p:txEl>
                                          </p:spTgt>
                                        </p:tgtEl>
                                      </p:cBhvr>
                                      <p:to x="100000" y="80000"/>
                                    </p:animScale>
                                    <p:animScale>
                                      <p:cBhvr>
                                        <p:cTn id="34" dur="166" decel="50000">
                                          <p:stCondLst>
                                            <p:cond delay="1338"/>
                                          </p:stCondLst>
                                        </p:cTn>
                                        <p:tgtEl>
                                          <p:spTgt spid="649221">
                                            <p:txEl>
                                              <p:pRg st="0" end="0"/>
                                            </p:txEl>
                                          </p:spTgt>
                                        </p:tgtEl>
                                      </p:cBhvr>
                                      <p:to x="100000" y="100000"/>
                                    </p:animScale>
                                    <p:animScale>
                                      <p:cBhvr>
                                        <p:cTn id="35" dur="26">
                                          <p:stCondLst>
                                            <p:cond delay="1642"/>
                                          </p:stCondLst>
                                        </p:cTn>
                                        <p:tgtEl>
                                          <p:spTgt spid="649221">
                                            <p:txEl>
                                              <p:pRg st="0" end="0"/>
                                            </p:txEl>
                                          </p:spTgt>
                                        </p:tgtEl>
                                      </p:cBhvr>
                                      <p:to x="100000" y="90000"/>
                                    </p:animScale>
                                    <p:animScale>
                                      <p:cBhvr>
                                        <p:cTn id="36" dur="166" decel="50000">
                                          <p:stCondLst>
                                            <p:cond delay="1668"/>
                                          </p:stCondLst>
                                        </p:cTn>
                                        <p:tgtEl>
                                          <p:spTgt spid="649221">
                                            <p:txEl>
                                              <p:pRg st="0" end="0"/>
                                            </p:txEl>
                                          </p:spTgt>
                                        </p:tgtEl>
                                      </p:cBhvr>
                                      <p:to x="100000" y="100000"/>
                                    </p:animScale>
                                    <p:animScale>
                                      <p:cBhvr>
                                        <p:cTn id="37" dur="26">
                                          <p:stCondLst>
                                            <p:cond delay="1808"/>
                                          </p:stCondLst>
                                        </p:cTn>
                                        <p:tgtEl>
                                          <p:spTgt spid="649221">
                                            <p:txEl>
                                              <p:pRg st="0" end="0"/>
                                            </p:txEl>
                                          </p:spTgt>
                                        </p:tgtEl>
                                      </p:cBhvr>
                                      <p:to x="100000" y="95000"/>
                                    </p:animScale>
                                    <p:animScale>
                                      <p:cBhvr>
                                        <p:cTn id="38" dur="166" decel="50000">
                                          <p:stCondLst>
                                            <p:cond delay="1834"/>
                                          </p:stCondLst>
                                        </p:cTn>
                                        <p:tgtEl>
                                          <p:spTgt spid="649221">
                                            <p:txEl>
                                              <p:pRg st="0" end="0"/>
                                            </p:txEl>
                                          </p:spTgt>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649221">
                                            <p:txEl>
                                              <p:pRg st="1" end="1"/>
                                            </p:txEl>
                                          </p:spTgt>
                                        </p:tgtEl>
                                        <p:attrNameLst>
                                          <p:attrName>style.visibility</p:attrName>
                                        </p:attrNameLst>
                                      </p:cBhvr>
                                      <p:to>
                                        <p:strVal val="visible"/>
                                      </p:to>
                                    </p:set>
                                    <p:animEffect transition="in" filter="wipe(down)">
                                      <p:cBhvr>
                                        <p:cTn id="43" dur="580">
                                          <p:stCondLst>
                                            <p:cond delay="0"/>
                                          </p:stCondLst>
                                        </p:cTn>
                                        <p:tgtEl>
                                          <p:spTgt spid="649221">
                                            <p:txEl>
                                              <p:pRg st="1" end="1"/>
                                            </p:txEl>
                                          </p:spTgt>
                                        </p:tgtEl>
                                      </p:cBhvr>
                                    </p:animEffect>
                                    <p:anim calcmode="lin" valueType="num">
                                      <p:cBhvr>
                                        <p:cTn id="44" dur="1822" tmFilter="0,0; 0.14,0.36; 0.43,0.73; 0.71,0.91; 1.0,1.0">
                                          <p:stCondLst>
                                            <p:cond delay="0"/>
                                          </p:stCondLst>
                                        </p:cTn>
                                        <p:tgtEl>
                                          <p:spTgt spid="649221">
                                            <p:txEl>
                                              <p:pRg st="1" end="1"/>
                                            </p:txEl>
                                          </p:spTgt>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649221">
                                            <p:txEl>
                                              <p:pRg st="1" end="1"/>
                                            </p:txEl>
                                          </p:spTgt>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649221">
                                            <p:txEl>
                                              <p:pRg st="1" end="1"/>
                                            </p:txEl>
                                          </p:spTgt>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649221">
                                            <p:txEl>
                                              <p:pRg st="1" end="1"/>
                                            </p:txEl>
                                          </p:spTgt>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649221">
                                            <p:txEl>
                                              <p:pRg st="1" end="1"/>
                                            </p:txEl>
                                          </p:spTgt>
                                        </p:tgtEl>
                                        <p:attrNameLst>
                                          <p:attrName>ppt_y</p:attrName>
                                        </p:attrNameLst>
                                      </p:cBhvr>
                                      <p:tavLst>
                                        <p:tav tm="0" fmla="#ppt_y-sin(pi*$)/81">
                                          <p:val>
                                            <p:fltVal val="0"/>
                                          </p:val>
                                        </p:tav>
                                        <p:tav tm="100000">
                                          <p:val>
                                            <p:fltVal val="1"/>
                                          </p:val>
                                        </p:tav>
                                      </p:tavLst>
                                    </p:anim>
                                    <p:animScale>
                                      <p:cBhvr>
                                        <p:cTn id="49" dur="26">
                                          <p:stCondLst>
                                            <p:cond delay="650"/>
                                          </p:stCondLst>
                                        </p:cTn>
                                        <p:tgtEl>
                                          <p:spTgt spid="649221">
                                            <p:txEl>
                                              <p:pRg st="1" end="1"/>
                                            </p:txEl>
                                          </p:spTgt>
                                        </p:tgtEl>
                                      </p:cBhvr>
                                      <p:to x="100000" y="60000"/>
                                    </p:animScale>
                                    <p:animScale>
                                      <p:cBhvr>
                                        <p:cTn id="50" dur="166" decel="50000">
                                          <p:stCondLst>
                                            <p:cond delay="676"/>
                                          </p:stCondLst>
                                        </p:cTn>
                                        <p:tgtEl>
                                          <p:spTgt spid="649221">
                                            <p:txEl>
                                              <p:pRg st="1" end="1"/>
                                            </p:txEl>
                                          </p:spTgt>
                                        </p:tgtEl>
                                      </p:cBhvr>
                                      <p:to x="100000" y="100000"/>
                                    </p:animScale>
                                    <p:animScale>
                                      <p:cBhvr>
                                        <p:cTn id="51" dur="26">
                                          <p:stCondLst>
                                            <p:cond delay="1312"/>
                                          </p:stCondLst>
                                        </p:cTn>
                                        <p:tgtEl>
                                          <p:spTgt spid="649221">
                                            <p:txEl>
                                              <p:pRg st="1" end="1"/>
                                            </p:txEl>
                                          </p:spTgt>
                                        </p:tgtEl>
                                      </p:cBhvr>
                                      <p:to x="100000" y="80000"/>
                                    </p:animScale>
                                    <p:animScale>
                                      <p:cBhvr>
                                        <p:cTn id="52" dur="166" decel="50000">
                                          <p:stCondLst>
                                            <p:cond delay="1338"/>
                                          </p:stCondLst>
                                        </p:cTn>
                                        <p:tgtEl>
                                          <p:spTgt spid="649221">
                                            <p:txEl>
                                              <p:pRg st="1" end="1"/>
                                            </p:txEl>
                                          </p:spTgt>
                                        </p:tgtEl>
                                      </p:cBhvr>
                                      <p:to x="100000" y="100000"/>
                                    </p:animScale>
                                    <p:animScale>
                                      <p:cBhvr>
                                        <p:cTn id="53" dur="26">
                                          <p:stCondLst>
                                            <p:cond delay="1642"/>
                                          </p:stCondLst>
                                        </p:cTn>
                                        <p:tgtEl>
                                          <p:spTgt spid="649221">
                                            <p:txEl>
                                              <p:pRg st="1" end="1"/>
                                            </p:txEl>
                                          </p:spTgt>
                                        </p:tgtEl>
                                      </p:cBhvr>
                                      <p:to x="100000" y="90000"/>
                                    </p:animScale>
                                    <p:animScale>
                                      <p:cBhvr>
                                        <p:cTn id="54" dur="166" decel="50000">
                                          <p:stCondLst>
                                            <p:cond delay="1668"/>
                                          </p:stCondLst>
                                        </p:cTn>
                                        <p:tgtEl>
                                          <p:spTgt spid="649221">
                                            <p:txEl>
                                              <p:pRg st="1" end="1"/>
                                            </p:txEl>
                                          </p:spTgt>
                                        </p:tgtEl>
                                      </p:cBhvr>
                                      <p:to x="100000" y="100000"/>
                                    </p:animScale>
                                    <p:animScale>
                                      <p:cBhvr>
                                        <p:cTn id="55" dur="26">
                                          <p:stCondLst>
                                            <p:cond delay="1808"/>
                                          </p:stCondLst>
                                        </p:cTn>
                                        <p:tgtEl>
                                          <p:spTgt spid="649221">
                                            <p:txEl>
                                              <p:pRg st="1" end="1"/>
                                            </p:txEl>
                                          </p:spTgt>
                                        </p:tgtEl>
                                      </p:cBhvr>
                                      <p:to x="100000" y="95000"/>
                                    </p:animScale>
                                    <p:animScale>
                                      <p:cBhvr>
                                        <p:cTn id="56" dur="166" decel="50000">
                                          <p:stCondLst>
                                            <p:cond delay="1834"/>
                                          </p:stCondLst>
                                        </p:cTn>
                                        <p:tgtEl>
                                          <p:spTgt spid="649221">
                                            <p:txEl>
                                              <p:pRg st="1" end="1"/>
                                            </p:txEl>
                                          </p:spTgt>
                                        </p:tgtEl>
                                      </p:cBhvr>
                                      <p:to x="100000" y="100000"/>
                                    </p:animScale>
                                  </p:childTnLst>
                                </p:cTn>
                              </p:par>
                            </p:childTnLst>
                          </p:cTn>
                        </p:par>
                      </p:childTnLst>
                    </p:cTn>
                  </p:par>
                  <p:par>
                    <p:cTn id="57" fill="hold" nodeType="clickPar">
                      <p:stCondLst>
                        <p:cond delay="indefinite"/>
                      </p:stCondLst>
                      <p:childTnLst>
                        <p:par>
                          <p:cTn id="58" fill="hold" nodeType="withGroup">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649221">
                                            <p:txEl>
                                              <p:pRg st="2" end="2"/>
                                            </p:txEl>
                                          </p:spTgt>
                                        </p:tgtEl>
                                        <p:attrNameLst>
                                          <p:attrName>style.visibility</p:attrName>
                                        </p:attrNameLst>
                                      </p:cBhvr>
                                      <p:to>
                                        <p:strVal val="visible"/>
                                      </p:to>
                                    </p:set>
                                    <p:animEffect transition="in" filter="wipe(down)">
                                      <p:cBhvr>
                                        <p:cTn id="61" dur="580">
                                          <p:stCondLst>
                                            <p:cond delay="0"/>
                                          </p:stCondLst>
                                        </p:cTn>
                                        <p:tgtEl>
                                          <p:spTgt spid="649221">
                                            <p:txEl>
                                              <p:pRg st="2" end="2"/>
                                            </p:txEl>
                                          </p:spTgt>
                                        </p:tgtEl>
                                      </p:cBhvr>
                                    </p:animEffect>
                                    <p:anim calcmode="lin" valueType="num">
                                      <p:cBhvr>
                                        <p:cTn id="62" dur="1822" tmFilter="0,0; 0.14,0.36; 0.43,0.73; 0.71,0.91; 1.0,1.0">
                                          <p:stCondLst>
                                            <p:cond delay="0"/>
                                          </p:stCondLst>
                                        </p:cTn>
                                        <p:tgtEl>
                                          <p:spTgt spid="649221">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649221">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649221">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649221">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649221">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649221">
                                            <p:txEl>
                                              <p:pRg st="2" end="2"/>
                                            </p:txEl>
                                          </p:spTgt>
                                        </p:tgtEl>
                                      </p:cBhvr>
                                      <p:to x="100000" y="60000"/>
                                    </p:animScale>
                                    <p:animScale>
                                      <p:cBhvr>
                                        <p:cTn id="68" dur="166" decel="50000">
                                          <p:stCondLst>
                                            <p:cond delay="676"/>
                                          </p:stCondLst>
                                        </p:cTn>
                                        <p:tgtEl>
                                          <p:spTgt spid="649221">
                                            <p:txEl>
                                              <p:pRg st="2" end="2"/>
                                            </p:txEl>
                                          </p:spTgt>
                                        </p:tgtEl>
                                      </p:cBhvr>
                                      <p:to x="100000" y="100000"/>
                                    </p:animScale>
                                    <p:animScale>
                                      <p:cBhvr>
                                        <p:cTn id="69" dur="26">
                                          <p:stCondLst>
                                            <p:cond delay="1312"/>
                                          </p:stCondLst>
                                        </p:cTn>
                                        <p:tgtEl>
                                          <p:spTgt spid="649221">
                                            <p:txEl>
                                              <p:pRg st="2" end="2"/>
                                            </p:txEl>
                                          </p:spTgt>
                                        </p:tgtEl>
                                      </p:cBhvr>
                                      <p:to x="100000" y="80000"/>
                                    </p:animScale>
                                    <p:animScale>
                                      <p:cBhvr>
                                        <p:cTn id="70" dur="166" decel="50000">
                                          <p:stCondLst>
                                            <p:cond delay="1338"/>
                                          </p:stCondLst>
                                        </p:cTn>
                                        <p:tgtEl>
                                          <p:spTgt spid="649221">
                                            <p:txEl>
                                              <p:pRg st="2" end="2"/>
                                            </p:txEl>
                                          </p:spTgt>
                                        </p:tgtEl>
                                      </p:cBhvr>
                                      <p:to x="100000" y="100000"/>
                                    </p:animScale>
                                    <p:animScale>
                                      <p:cBhvr>
                                        <p:cTn id="71" dur="26">
                                          <p:stCondLst>
                                            <p:cond delay="1642"/>
                                          </p:stCondLst>
                                        </p:cTn>
                                        <p:tgtEl>
                                          <p:spTgt spid="649221">
                                            <p:txEl>
                                              <p:pRg st="2" end="2"/>
                                            </p:txEl>
                                          </p:spTgt>
                                        </p:tgtEl>
                                      </p:cBhvr>
                                      <p:to x="100000" y="90000"/>
                                    </p:animScale>
                                    <p:animScale>
                                      <p:cBhvr>
                                        <p:cTn id="72" dur="166" decel="50000">
                                          <p:stCondLst>
                                            <p:cond delay="1668"/>
                                          </p:stCondLst>
                                        </p:cTn>
                                        <p:tgtEl>
                                          <p:spTgt spid="649221">
                                            <p:txEl>
                                              <p:pRg st="2" end="2"/>
                                            </p:txEl>
                                          </p:spTgt>
                                        </p:tgtEl>
                                      </p:cBhvr>
                                      <p:to x="100000" y="100000"/>
                                    </p:animScale>
                                    <p:animScale>
                                      <p:cBhvr>
                                        <p:cTn id="73" dur="26">
                                          <p:stCondLst>
                                            <p:cond delay="1808"/>
                                          </p:stCondLst>
                                        </p:cTn>
                                        <p:tgtEl>
                                          <p:spTgt spid="649221">
                                            <p:txEl>
                                              <p:pRg st="2" end="2"/>
                                            </p:txEl>
                                          </p:spTgt>
                                        </p:tgtEl>
                                      </p:cBhvr>
                                      <p:to x="100000" y="95000"/>
                                    </p:animScale>
                                    <p:animScale>
                                      <p:cBhvr>
                                        <p:cTn id="74" dur="166" decel="50000">
                                          <p:stCondLst>
                                            <p:cond delay="1834"/>
                                          </p:stCondLst>
                                        </p:cTn>
                                        <p:tgtEl>
                                          <p:spTgt spid="649221">
                                            <p:txEl>
                                              <p:pRg st="2" end="2"/>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9221" grpId="0" build="p"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2"/>
            </a:gs>
            <a:gs pos="100000">
              <a:srgbClr val="000000"/>
            </a:gs>
          </a:gsLst>
          <a:lin ang="2700000" scaled="1"/>
        </a:gra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ctrTitle"/>
          </p:nvPr>
        </p:nvSpPr>
        <p:spPr>
          <a:xfrm>
            <a:off x="0" y="0"/>
            <a:ext cx="8686800" cy="765175"/>
          </a:xfrm>
        </p:spPr>
        <p:txBody>
          <a:bodyPr/>
          <a:lstStyle/>
          <a:p>
            <a:pPr eaLnBrk="1" hangingPunct="1">
              <a:defRPr/>
            </a:pPr>
            <a:r>
              <a:rPr lang="en-US" sz="3600" b="1" dirty="0">
                <a:latin typeface="Arial"/>
                <a:cs typeface="Arial"/>
              </a:rPr>
              <a:t>James Shows Ways Faith is Seen…</a:t>
            </a:r>
          </a:p>
        </p:txBody>
      </p:sp>
      <p:graphicFrame>
        <p:nvGraphicFramePr>
          <p:cNvPr id="541699" name="Object 2"/>
          <p:cNvGraphicFramePr>
            <a:graphicFrameLocks noChangeAspect="1"/>
          </p:cNvGraphicFramePr>
          <p:nvPr>
            <p:extLst/>
          </p:nvPr>
        </p:nvGraphicFramePr>
        <p:xfrm>
          <a:off x="125413" y="836613"/>
          <a:ext cx="8839200" cy="6021387"/>
        </p:xfrm>
        <a:graphic>
          <a:graphicData uri="http://schemas.openxmlformats.org/presentationml/2006/ole">
            <mc:AlternateContent xmlns:mc="http://schemas.openxmlformats.org/markup-compatibility/2006">
              <mc:Choice xmlns:v="urn:schemas-microsoft-com:vml" Requires="v">
                <p:oleObj spid="_x0000_s1209393" name="Document" r:id="rId4" imgW="6172200" imgH="4533900" progId="Word.Document.8">
                  <p:embed/>
                </p:oleObj>
              </mc:Choice>
              <mc:Fallback>
                <p:oleObj name="Document" r:id="rId4" imgW="6172200" imgH="4533900" progId="Word.Document.8">
                  <p:embed/>
                  <p:pic>
                    <p:nvPicPr>
                      <p:cNvPr id="541699" name="Object 2"/>
                      <p:cNvPicPr>
                        <a:picLocks noChangeAspect="1" noChangeArrowheads="1"/>
                      </p:cNvPicPr>
                      <p:nvPr/>
                    </p:nvPicPr>
                    <p:blipFill>
                      <a:blip r:embed="rId5"/>
                      <a:srcRect/>
                      <a:stretch>
                        <a:fillRect/>
                      </a:stretch>
                    </p:blipFill>
                    <p:spPr bwMode="auto">
                      <a:xfrm>
                        <a:off x="125413" y="836613"/>
                        <a:ext cx="8839200" cy="6021387"/>
                      </a:xfrm>
                      <a:prstGeom prst="rect">
                        <a:avLst/>
                      </a:prstGeom>
                      <a:noFill/>
                      <a:ln>
                        <a:noFill/>
                      </a:ln>
                      <a:effectLst>
                        <a:outerShdw blurRad="63500" dist="35921" dir="2700000" algn="ctr" rotWithShape="0">
                          <a:srgbClr val="00000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271365" name="Text Box 5"/>
          <p:cNvSpPr txBox="1">
            <a:spLocks noChangeArrowheads="1"/>
          </p:cNvSpPr>
          <p:nvPr/>
        </p:nvSpPr>
        <p:spPr bwMode="auto">
          <a:xfrm>
            <a:off x="8388350" y="87313"/>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FF"/>
                </a:solidFill>
                <a:latin typeface="Arial"/>
                <a:ea typeface="ＭＳ Ｐゴシック" charset="0"/>
                <a:cs typeface="Arial"/>
              </a:rPr>
              <a:t>267</a:t>
            </a:r>
          </a:p>
        </p:txBody>
      </p:sp>
      <p:sp>
        <p:nvSpPr>
          <p:cNvPr id="2" name="Rounded Rectangle 1">
            <a:extLst>
              <a:ext uri="{FF2B5EF4-FFF2-40B4-BE49-F238E27FC236}">
                <a16:creationId xmlns:a16="http://schemas.microsoft.com/office/drawing/2014/main" id="{9D78AE2A-BB41-3B44-A146-A6CB540DDC1C}"/>
              </a:ext>
            </a:extLst>
          </p:cNvPr>
          <p:cNvSpPr/>
          <p:nvPr/>
        </p:nvSpPr>
        <p:spPr bwMode="auto">
          <a:xfrm>
            <a:off x="7681723" y="1803111"/>
            <a:ext cx="1282890" cy="3603811"/>
          </a:xfrm>
          <a:prstGeom prst="round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994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1458" name="Rectangle 2"/>
          <p:cNvSpPr>
            <a:spLocks noGrp="1" noChangeArrowheads="1"/>
          </p:cNvSpPr>
          <p:nvPr>
            <p:ph type="title"/>
          </p:nvPr>
        </p:nvSpPr>
        <p:spPr>
          <a:xfrm>
            <a:off x="3980413" y="609600"/>
            <a:ext cx="4635630" cy="1371600"/>
          </a:xfrm>
          <a:effectLst/>
        </p:spPr>
        <p:txBody>
          <a:bodyPr/>
          <a:lstStyle/>
          <a:p>
            <a:pPr eaLnBrk="1" hangingPunct="1">
              <a:defRPr/>
            </a:pPr>
            <a:r>
              <a:rPr lang="en-US" b="1">
                <a:effectLst>
                  <a:outerShdw blurRad="50800" dist="88900" dir="2700000" algn="tl" rotWithShape="0">
                    <a:srgbClr val="000000"/>
                  </a:outerShdw>
                </a:effectLst>
              </a:rPr>
              <a:t>How patient are you?</a:t>
            </a:r>
          </a:p>
        </p:txBody>
      </p:sp>
      <p:sp>
        <p:nvSpPr>
          <p:cNvPr id="1171459" name="Rectangle 3"/>
          <p:cNvSpPr>
            <a:spLocks noGrp="1" noChangeArrowheads="1"/>
          </p:cNvSpPr>
          <p:nvPr>
            <p:ph type="body" idx="1"/>
          </p:nvPr>
        </p:nvSpPr>
        <p:spPr>
          <a:xfrm>
            <a:off x="192438" y="2819400"/>
            <a:ext cx="8951562" cy="3733800"/>
          </a:xfrm>
          <a:effectLst/>
        </p:spPr>
        <p:txBody>
          <a:bodyPr/>
          <a:lstStyle/>
          <a:p>
            <a:pPr eaLnBrk="1" hangingPunct="1">
              <a:buFont typeface="Wingdings" charset="2"/>
              <a:buChar char=""/>
              <a:defRPr/>
            </a:pPr>
            <a:r>
              <a:rPr lang="en-US" sz="2800" b="1" dirty="0">
                <a:effectLst>
                  <a:outerShdw blurRad="50800" dist="88900" dir="2700000" algn="tl" rotWithShape="0">
                    <a:srgbClr val="000000"/>
                  </a:outerShdw>
                </a:effectLst>
              </a:rPr>
              <a:t>I get frustrated when using a slow computer</a:t>
            </a:r>
          </a:p>
          <a:p>
            <a:pPr eaLnBrk="1" hangingPunct="1">
              <a:buFont typeface="Wingdings" charset="2"/>
              <a:buChar char=""/>
              <a:defRPr/>
            </a:pPr>
            <a:r>
              <a:rPr lang="en-US" sz="2800" b="1" dirty="0">
                <a:effectLst>
                  <a:outerShdw blurRad="50800" dist="88900" dir="2700000" algn="tl" rotWithShape="0">
                    <a:srgbClr val="000000"/>
                  </a:outerShdw>
                </a:effectLst>
              </a:rPr>
              <a:t>When God </a:t>
            </a:r>
            <a:r>
              <a:rPr lang="en-US" sz="2800" b="1" dirty="0" err="1">
                <a:effectLst>
                  <a:outerShdw blurRad="50800" dist="88900" dir="2700000" algn="tl" rotWithShape="0">
                    <a:srgbClr val="000000"/>
                  </a:outerShdw>
                </a:effectLst>
              </a:rPr>
              <a:t>doesn</a:t>
            </a:r>
            <a:r>
              <a:rPr lang="fr-FR" sz="2800" b="1" dirty="0">
                <a:effectLst>
                  <a:outerShdw blurRad="50800" dist="88900" dir="2700000" algn="tl" rotWithShape="0">
                    <a:srgbClr val="000000"/>
                  </a:outerShdw>
                </a:effectLst>
              </a:rPr>
              <a:t>'</a:t>
            </a:r>
            <a:r>
              <a:rPr lang="en-US" sz="2800" b="1" dirty="0">
                <a:effectLst>
                  <a:outerShdw blurRad="50800" dist="88900" dir="2700000" algn="tl" rotWithShape="0">
                    <a:srgbClr val="000000"/>
                  </a:outerShdw>
                </a:effectLst>
              </a:rPr>
              <a:t>t answer my prayers, I give up praying that request</a:t>
            </a:r>
          </a:p>
          <a:p>
            <a:pPr eaLnBrk="1" hangingPunct="1">
              <a:buFont typeface="Wingdings" charset="2"/>
              <a:buChar char=""/>
              <a:defRPr/>
            </a:pPr>
            <a:r>
              <a:rPr lang="en-US" sz="2800" b="1" dirty="0">
                <a:effectLst>
                  <a:outerShdw blurRad="50800" dist="88900" dir="2700000" algn="tl" rotWithShape="0">
                    <a:srgbClr val="000000"/>
                  </a:outerShdw>
                </a:effectLst>
              </a:rPr>
              <a:t>At the grocery I still use the express lane when I have more than 6 items</a:t>
            </a:r>
          </a:p>
          <a:p>
            <a:pPr eaLnBrk="1" hangingPunct="1">
              <a:buFont typeface="Wingdings" charset="2"/>
              <a:buChar char=""/>
              <a:defRPr/>
            </a:pPr>
            <a:r>
              <a:rPr lang="en-US" sz="2800" b="1" dirty="0">
                <a:effectLst>
                  <a:outerShdw blurRad="50800" dist="88900" dir="2700000" algn="tl" rotWithShape="0">
                    <a:srgbClr val="000000"/>
                  </a:outerShdw>
                </a:effectLst>
              </a:rPr>
              <a:t>I stand as close as I can to be first in doors on lifts, MRT trains, buses, etc.</a:t>
            </a:r>
          </a:p>
        </p:txBody>
      </p:sp>
      <p:pic>
        <p:nvPicPr>
          <p:cNvPr id="72602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3976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1459">
                                            <p:txEl>
                                              <p:pRg st="0" end="0"/>
                                            </p:txEl>
                                          </p:spTgt>
                                        </p:tgtEl>
                                        <p:attrNameLst>
                                          <p:attrName>style.visibility</p:attrName>
                                        </p:attrNameLst>
                                      </p:cBhvr>
                                      <p:to>
                                        <p:strVal val="visible"/>
                                      </p:to>
                                    </p:set>
                                    <p:anim calcmode="lin" valueType="num">
                                      <p:cBhvr>
                                        <p:cTn id="7" dur="1000" fill="hold"/>
                                        <p:tgtEl>
                                          <p:spTgt spid="117145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145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145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145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1459">
                                            <p:txEl>
                                              <p:pRg st="1" end="1"/>
                                            </p:txEl>
                                          </p:spTgt>
                                        </p:tgtEl>
                                        <p:attrNameLst>
                                          <p:attrName>style.visibility</p:attrName>
                                        </p:attrNameLst>
                                      </p:cBhvr>
                                      <p:to>
                                        <p:strVal val="visible"/>
                                      </p:to>
                                    </p:set>
                                    <p:anim calcmode="lin" valueType="num">
                                      <p:cBhvr>
                                        <p:cTn id="15" dur="1000" fill="hold"/>
                                        <p:tgtEl>
                                          <p:spTgt spid="1171459">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1459">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1459">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1459">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1459">
                                            <p:txEl>
                                              <p:pRg st="2" end="2"/>
                                            </p:txEl>
                                          </p:spTgt>
                                        </p:tgtEl>
                                        <p:attrNameLst>
                                          <p:attrName>style.visibility</p:attrName>
                                        </p:attrNameLst>
                                      </p:cBhvr>
                                      <p:to>
                                        <p:strVal val="visible"/>
                                      </p:to>
                                    </p:set>
                                    <p:anim calcmode="lin" valueType="num">
                                      <p:cBhvr>
                                        <p:cTn id="23" dur="1000" fill="hold"/>
                                        <p:tgtEl>
                                          <p:spTgt spid="1171459">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1459">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1459">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1459">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1459">
                                            <p:txEl>
                                              <p:pRg st="3" end="3"/>
                                            </p:txEl>
                                          </p:spTgt>
                                        </p:tgtEl>
                                        <p:attrNameLst>
                                          <p:attrName>style.visibility</p:attrName>
                                        </p:attrNameLst>
                                      </p:cBhvr>
                                      <p:to>
                                        <p:strVal val="visible"/>
                                      </p:to>
                                    </p:set>
                                    <p:anim calcmode="lin" valueType="num">
                                      <p:cBhvr>
                                        <p:cTn id="31" dur="1000" fill="hold"/>
                                        <p:tgtEl>
                                          <p:spTgt spid="1171459">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1459">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1459">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1459">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145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5" name="Text Box 4"/>
          <p:cNvSpPr txBox="1">
            <a:spLocks noChangeArrowheads="1"/>
          </p:cNvSpPr>
          <p:nvPr/>
        </p:nvSpPr>
        <p:spPr bwMode="auto">
          <a:xfrm>
            <a:off x="147637" y="1725706"/>
            <a:ext cx="7620000" cy="3477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fontAlgn="base">
              <a:spcBef>
                <a:spcPct val="50000"/>
              </a:spcBef>
              <a:spcAft>
                <a:spcPct val="0"/>
              </a:spcAft>
            </a:pPr>
            <a:r>
              <a:rPr lang="en-US" sz="4400" b="1" dirty="0">
                <a:solidFill>
                  <a:srgbClr val="FFFFFF"/>
                </a:solidFill>
                <a:effectLst>
                  <a:glow rad="228600">
                    <a:srgbClr val="000000">
                      <a:alpha val="71000"/>
                    </a:srgbClr>
                  </a:glow>
                </a:effectLst>
                <a:latin typeface="Scholar" charset="0"/>
              </a:rPr>
              <a:t>Early Jewish believers in the Roman world should </a:t>
            </a:r>
            <a:r>
              <a:rPr lang="en-US" sz="4400" b="1" dirty="0">
                <a:solidFill>
                  <a:srgbClr val="FFFF00"/>
                </a:solidFill>
                <a:effectLst>
                  <a:glow rad="228600">
                    <a:srgbClr val="000000">
                      <a:alpha val="71000"/>
                    </a:srgbClr>
                  </a:glow>
                </a:effectLst>
                <a:latin typeface="Scholar" charset="0"/>
              </a:rPr>
              <a:t>show their faith through works</a:t>
            </a:r>
            <a:r>
              <a:rPr lang="en-US" sz="4400" b="1" dirty="0">
                <a:solidFill>
                  <a:srgbClr val="FFFFFF"/>
                </a:solidFill>
                <a:effectLst>
                  <a:glow rad="228600">
                    <a:srgbClr val="000000">
                      <a:alpha val="71000"/>
                    </a:srgbClr>
                  </a:glow>
                </a:effectLst>
                <a:latin typeface="Scholar" charset="0"/>
              </a:rPr>
              <a:t> to replace their hypocrisy with good deeds in maturity and holiness.</a:t>
            </a:r>
            <a:endParaRPr lang="en-US" sz="3200" b="1" dirty="0">
              <a:solidFill>
                <a:srgbClr val="FFFFFF"/>
              </a:solidFill>
              <a:effectLst>
                <a:glow rad="228600">
                  <a:srgbClr val="000000">
                    <a:alpha val="71000"/>
                  </a:srgbClr>
                </a:glow>
              </a:effectLst>
              <a:latin typeface="Arial" charset="0"/>
            </a:endParaRPr>
          </a:p>
        </p:txBody>
      </p:sp>
      <p:sp>
        <p:nvSpPr>
          <p:cNvPr id="3077" name="WordArt 5"/>
          <p:cNvSpPr>
            <a:spLocks noChangeArrowheads="1" noChangeShapeType="1" noTextEdit="1"/>
          </p:cNvSpPr>
          <p:nvPr/>
        </p:nvSpPr>
        <p:spPr bwMode="auto">
          <a:xfrm rot="-773093">
            <a:off x="985836" y="2349063"/>
            <a:ext cx="5943600" cy="3124200"/>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en-US" sz="3600" kern="10" dirty="0">
                <a:ln w="9525">
                  <a:solidFill>
                    <a:srgbClr val="CC0000"/>
                  </a:solidFill>
                  <a:round/>
                  <a:headEnd/>
                  <a:tailEnd/>
                </a:ln>
                <a:solidFill>
                  <a:srgbClr val="FF3300"/>
                </a:solidFill>
                <a:effectLst>
                  <a:outerShdw blurRad="63500" dist="563972" dir="14049741" sx="125000" sy="125000" algn="tl" rotWithShape="0">
                    <a:srgbClr val="C7DFD3">
                      <a:alpha val="79999"/>
                    </a:srgbClr>
                  </a:outerShdw>
                </a:effectLst>
                <a:latin typeface="Times New Roman"/>
                <a:ea typeface="Times New Roman"/>
                <a:cs typeface="Times New Roman"/>
              </a:rPr>
              <a:t>WORKS</a:t>
            </a:r>
          </a:p>
        </p:txBody>
      </p:sp>
      <p:sp>
        <p:nvSpPr>
          <p:cNvPr id="3078" name="Rectangle 6"/>
          <p:cNvSpPr>
            <a:spLocks noGrp="1" noChangeArrowheads="1"/>
          </p:cNvSpPr>
          <p:nvPr>
            <p:ph type="title" idx="4294967295"/>
          </p:nvPr>
        </p:nvSpPr>
        <p:spPr>
          <a:effectLst>
            <a:outerShdw blurRad="63500" dist="107763" dir="13500000" algn="ctr" rotWithShape="0">
              <a:schemeClr val="bg2">
                <a:alpha val="74998"/>
              </a:schemeClr>
            </a:outerShdw>
          </a:effectLst>
        </p:spPr>
        <p:txBody>
          <a:bodyPr/>
          <a:lstStyle/>
          <a:p>
            <a:pPr eaLnBrk="1" hangingPunct="1">
              <a:defRPr/>
            </a:pPr>
            <a:r>
              <a:rPr lang="en-US" sz="4400" b="1">
                <a:latin typeface="Arial" charset="0"/>
              </a:rPr>
              <a:t>Summary Statement</a:t>
            </a:r>
            <a:endParaRPr lang="en-US">
              <a:latin typeface="Arial" charset="0"/>
            </a:endParaRPr>
          </a:p>
        </p:txBody>
      </p:sp>
      <p:sp>
        <p:nvSpPr>
          <p:cNvPr id="5" name="Text Box 5"/>
          <p:cNvSpPr txBox="1">
            <a:spLocks noChangeArrowheads="1"/>
          </p:cNvSpPr>
          <p:nvPr/>
        </p:nvSpPr>
        <p:spPr bwMode="auto">
          <a:xfrm>
            <a:off x="8388350" y="87313"/>
            <a:ext cx="698500" cy="461962"/>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2400" b="1">
                <a:solidFill>
                  <a:srgbClr val="FFFF00"/>
                </a:solidFill>
                <a:latin typeface="Arial"/>
                <a:ea typeface="ＭＳ Ｐゴシック" charset="0"/>
                <a:cs typeface="Arial"/>
              </a:rPr>
              <a:t>267</a:t>
            </a:r>
          </a:p>
        </p:txBody>
      </p:sp>
    </p:spTree>
    <p:extLst>
      <p:ext uri="{BB962C8B-B14F-4D97-AF65-F5344CB8AC3E}">
        <p14:creationId xmlns:p14="http://schemas.microsoft.com/office/powerpoint/2010/main" val="42845965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7"/>
                                        </p:tgtEl>
                                        <p:attrNameLst>
                                          <p:attrName>style.visibility</p:attrName>
                                        </p:attrNameLst>
                                      </p:cBhvr>
                                      <p:to>
                                        <p:strVal val="visible"/>
                                      </p:to>
                                    </p:set>
                                    <p:anim calcmode="lin" valueType="num">
                                      <p:cBhvr>
                                        <p:cTn id="7" dur="500" fill="hold"/>
                                        <p:tgtEl>
                                          <p:spTgt spid="3077"/>
                                        </p:tgtEl>
                                        <p:attrNameLst>
                                          <p:attrName>ppt_w</p:attrName>
                                        </p:attrNameLst>
                                      </p:cBhvr>
                                      <p:tavLst>
                                        <p:tav tm="0">
                                          <p:val>
                                            <p:fltVal val="0"/>
                                          </p:val>
                                        </p:tav>
                                        <p:tav tm="100000">
                                          <p:val>
                                            <p:strVal val="#ppt_w"/>
                                          </p:val>
                                        </p:tav>
                                      </p:tavLst>
                                    </p:anim>
                                    <p:anim calcmode="lin" valueType="num">
                                      <p:cBhvr>
                                        <p:cTn id="8" dur="500" fill="hold"/>
                                        <p:tgtEl>
                                          <p:spTgt spid="307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30" name="Rectangle 2"/>
          <p:cNvSpPr>
            <a:spLocks noGrp="1" noChangeArrowheads="1"/>
          </p:cNvSpPr>
          <p:nvPr>
            <p:ph type="title"/>
          </p:nvPr>
        </p:nvSpPr>
        <p:spPr>
          <a:xfrm>
            <a:off x="4038600" y="609600"/>
            <a:ext cx="4419600" cy="1371600"/>
          </a:xfrm>
          <a:effectLst/>
        </p:spPr>
        <p:txBody>
          <a:bodyPr/>
          <a:lstStyle/>
          <a:p>
            <a:pPr eaLnBrk="1" hangingPunct="1">
              <a:defRPr/>
            </a:pPr>
            <a:r>
              <a:rPr lang="en-US" b="1">
                <a:effectLst>
                  <a:outerShdw blurRad="50800" dist="88900" dir="2700000" algn="tl" rotWithShape="0">
                    <a:srgbClr val="000000"/>
                  </a:outerShdw>
                </a:effectLst>
              </a:rPr>
              <a:t>How patient are you?</a:t>
            </a:r>
          </a:p>
        </p:txBody>
      </p:sp>
      <p:sp>
        <p:nvSpPr>
          <p:cNvPr id="1174531" name="Rectangle 3"/>
          <p:cNvSpPr>
            <a:spLocks noGrp="1" noChangeArrowheads="1"/>
          </p:cNvSpPr>
          <p:nvPr>
            <p:ph type="body" idx="1"/>
          </p:nvPr>
        </p:nvSpPr>
        <p:spPr>
          <a:xfrm>
            <a:off x="304800" y="2819400"/>
            <a:ext cx="8534400" cy="3733800"/>
          </a:xfrm>
          <a:effectLst/>
        </p:spPr>
        <p:txBody>
          <a:bodyPr/>
          <a:lstStyle/>
          <a:p>
            <a:pPr eaLnBrk="1" hangingPunct="1">
              <a:lnSpc>
                <a:spcPct val="90000"/>
              </a:lnSpc>
              <a:buFont typeface="Wingdings" charset="2"/>
              <a:buChar char=""/>
              <a:defRPr/>
            </a:pPr>
            <a:r>
              <a:rPr lang="en-US" sz="2800" b="1" dirty="0">
                <a:effectLst>
                  <a:outerShdw blurRad="50800" dist="88900" dir="2700000" algn="tl" rotWithShape="0">
                    <a:srgbClr val="000000"/>
                  </a:outerShdw>
                </a:effectLst>
              </a:rPr>
              <a:t>I expect an answer to my emails within 24 hours</a:t>
            </a:r>
          </a:p>
          <a:p>
            <a:pPr eaLnBrk="1" hangingPunct="1">
              <a:lnSpc>
                <a:spcPct val="90000"/>
              </a:lnSpc>
              <a:buFont typeface="Wingdings" charset="2"/>
              <a:buChar char=""/>
              <a:defRPr/>
            </a:pPr>
            <a:r>
              <a:rPr lang="en-US" sz="2800" b="1" dirty="0">
                <a:effectLst>
                  <a:outerShdw blurRad="50800" dist="88900" dir="2700000" algn="tl" rotWithShape="0">
                    <a:srgbClr val="000000"/>
                  </a:outerShdw>
                </a:effectLst>
              </a:rPr>
              <a:t>When calling someone, I hang up the phone after three rings</a:t>
            </a:r>
          </a:p>
          <a:p>
            <a:pPr eaLnBrk="1" hangingPunct="1">
              <a:lnSpc>
                <a:spcPct val="90000"/>
              </a:lnSpc>
              <a:buFont typeface="Wingdings" charset="2"/>
              <a:buChar char=""/>
              <a:defRPr/>
            </a:pPr>
            <a:r>
              <a:rPr lang="en-US" sz="2800" b="1" dirty="0">
                <a:effectLst>
                  <a:outerShdw blurRad="50800" dist="88900" dir="2700000" algn="tl" rotWithShape="0">
                    <a:srgbClr val="000000"/>
                  </a:outerShdw>
                </a:effectLst>
              </a:rPr>
              <a:t>I get angry when someone on the road cuts me off (when driving, in a taxi, or walking)</a:t>
            </a:r>
          </a:p>
          <a:p>
            <a:pPr eaLnBrk="1" hangingPunct="1">
              <a:lnSpc>
                <a:spcPct val="90000"/>
              </a:lnSpc>
              <a:buFont typeface="Wingdings" charset="2"/>
              <a:buChar char=""/>
              <a:defRPr/>
            </a:pPr>
            <a:r>
              <a:rPr lang="en-US" sz="2800" b="1" dirty="0">
                <a:effectLst>
                  <a:outerShdw blurRad="50800" dist="88900" dir="2700000" algn="tl" rotWithShape="0">
                    <a:srgbClr val="000000"/>
                  </a:outerShdw>
                </a:effectLst>
              </a:rPr>
              <a:t>I get annoyed when forced to take self-evaluation tests (like this one)</a:t>
            </a:r>
          </a:p>
        </p:txBody>
      </p:sp>
      <p:pic>
        <p:nvPicPr>
          <p:cNvPr id="728069"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200400" cy="2400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380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174531">
                                            <p:txEl>
                                              <p:pRg st="0" end="0"/>
                                            </p:txEl>
                                          </p:spTgt>
                                        </p:tgtEl>
                                        <p:attrNameLst>
                                          <p:attrName>style.visibility</p:attrName>
                                        </p:attrNameLst>
                                      </p:cBhvr>
                                      <p:to>
                                        <p:strVal val="visible"/>
                                      </p:to>
                                    </p:set>
                                    <p:anim calcmode="lin" valueType="num">
                                      <p:cBhvr>
                                        <p:cTn id="7" dur="1000" fill="hold"/>
                                        <p:tgtEl>
                                          <p:spTgt spid="1174531">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174531">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17453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17453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74531">
                                            <p:txEl>
                                              <p:pRg st="1" end="1"/>
                                            </p:txEl>
                                          </p:spTgt>
                                        </p:tgtEl>
                                        <p:attrNameLst>
                                          <p:attrName>style.visibility</p:attrName>
                                        </p:attrNameLst>
                                      </p:cBhvr>
                                      <p:to>
                                        <p:strVal val="visible"/>
                                      </p:to>
                                    </p:set>
                                    <p:anim calcmode="lin" valueType="num">
                                      <p:cBhvr>
                                        <p:cTn id="15" dur="1000" fill="hold"/>
                                        <p:tgtEl>
                                          <p:spTgt spid="1174531">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174531">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17453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7453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174531">
                                            <p:txEl>
                                              <p:pRg st="2" end="2"/>
                                            </p:txEl>
                                          </p:spTgt>
                                        </p:tgtEl>
                                        <p:attrNameLst>
                                          <p:attrName>style.visibility</p:attrName>
                                        </p:attrNameLst>
                                      </p:cBhvr>
                                      <p:to>
                                        <p:strVal val="visible"/>
                                      </p:to>
                                    </p:set>
                                    <p:anim calcmode="lin" valueType="num">
                                      <p:cBhvr>
                                        <p:cTn id="23" dur="1000" fill="hold"/>
                                        <p:tgtEl>
                                          <p:spTgt spid="1174531">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174531">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17453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17453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174531">
                                            <p:txEl>
                                              <p:pRg st="3" end="3"/>
                                            </p:txEl>
                                          </p:spTgt>
                                        </p:tgtEl>
                                        <p:attrNameLst>
                                          <p:attrName>style.visibility</p:attrName>
                                        </p:attrNameLst>
                                      </p:cBhvr>
                                      <p:to>
                                        <p:strVal val="visible"/>
                                      </p:to>
                                    </p:set>
                                    <p:anim calcmode="lin" valueType="num">
                                      <p:cBhvr>
                                        <p:cTn id="31" dur="1000" fill="hold"/>
                                        <p:tgtEl>
                                          <p:spTgt spid="1174531">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174531">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17453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17453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4531"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10" name="Rectangle 2"/>
          <p:cNvSpPr>
            <a:spLocks noGrp="1" noChangeArrowheads="1"/>
          </p:cNvSpPr>
          <p:nvPr>
            <p:ph type="title"/>
          </p:nvPr>
        </p:nvSpPr>
        <p:spPr/>
        <p:txBody>
          <a:bodyPr/>
          <a:lstStyle/>
          <a:p>
            <a:pPr eaLnBrk="1" hangingPunct="1">
              <a:defRPr/>
            </a:pPr>
            <a:r>
              <a:rPr lang="en-US"/>
              <a:t>How Can We Be Patient?</a:t>
            </a:r>
          </a:p>
        </p:txBody>
      </p:sp>
      <p:sp>
        <p:nvSpPr>
          <p:cNvPr id="657411" name="Rectangle 3"/>
          <p:cNvSpPr>
            <a:spLocks noGrp="1" noChangeArrowheads="1"/>
          </p:cNvSpPr>
          <p:nvPr>
            <p:ph type="body" idx="1"/>
          </p:nvPr>
        </p:nvSpPr>
        <p:spPr>
          <a:effectLst/>
        </p:spPr>
        <p:txBody>
          <a:bodyPr/>
          <a:lstStyle/>
          <a:p>
            <a:pPr eaLnBrk="1" hangingPunct="1">
              <a:defRPr/>
            </a:pPr>
            <a:r>
              <a:rPr lang="en-US" dirty="0"/>
              <a:t>Look to the Lord</a:t>
            </a:r>
            <a:r>
              <a:rPr lang="fr-FR" dirty="0"/>
              <a:t>'</a:t>
            </a:r>
            <a:r>
              <a:rPr lang="en-US" dirty="0"/>
              <a:t>s return (5:7)</a:t>
            </a:r>
          </a:p>
          <a:p>
            <a:pPr eaLnBrk="1" hangingPunct="1">
              <a:defRPr/>
            </a:pPr>
            <a:r>
              <a:rPr lang="en-US" dirty="0"/>
              <a:t>Quit complaining to others (5:9)</a:t>
            </a:r>
          </a:p>
          <a:p>
            <a:pPr eaLnBrk="1" hangingPunct="1">
              <a:defRPr/>
            </a:pPr>
            <a:r>
              <a:rPr lang="en-US" dirty="0"/>
              <a:t>Stop making rash promises (5:12)</a:t>
            </a:r>
          </a:p>
          <a:p>
            <a:pPr eaLnBrk="1" hangingPunct="1">
              <a:defRPr/>
            </a:pPr>
            <a:r>
              <a:rPr lang="en-US" dirty="0"/>
              <a:t>Imitate examples of perseverance  (5:7, 10, 11)</a:t>
            </a:r>
          </a:p>
        </p:txBody>
      </p:sp>
    </p:spTree>
    <p:extLst>
      <p:ext uri="{BB962C8B-B14F-4D97-AF65-F5344CB8AC3E}">
        <p14:creationId xmlns:p14="http://schemas.microsoft.com/office/powerpoint/2010/main" val="16936411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57411">
                                            <p:txEl>
                                              <p:pRg st="0" end="0"/>
                                            </p:txEl>
                                          </p:spTgt>
                                        </p:tgtEl>
                                        <p:attrNameLst>
                                          <p:attrName>style.visibility</p:attrName>
                                        </p:attrNameLst>
                                      </p:cBhvr>
                                      <p:to>
                                        <p:strVal val="visible"/>
                                      </p:to>
                                    </p:set>
                                    <p:anim calcmode="lin" valueType="num">
                                      <p:cBhvr additive="base">
                                        <p:cTn id="7" dur="500" fill="hold"/>
                                        <p:tgtEl>
                                          <p:spTgt spid="657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57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57411">
                                            <p:txEl>
                                              <p:pRg st="1" end="1"/>
                                            </p:txEl>
                                          </p:spTgt>
                                        </p:tgtEl>
                                        <p:attrNameLst>
                                          <p:attrName>style.visibility</p:attrName>
                                        </p:attrNameLst>
                                      </p:cBhvr>
                                      <p:to>
                                        <p:strVal val="visible"/>
                                      </p:to>
                                    </p:set>
                                    <p:anim calcmode="lin" valueType="num">
                                      <p:cBhvr additive="base">
                                        <p:cTn id="13" dur="500" fill="hold"/>
                                        <p:tgtEl>
                                          <p:spTgt spid="6574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57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57411">
                                            <p:txEl>
                                              <p:pRg st="2" end="2"/>
                                            </p:txEl>
                                          </p:spTgt>
                                        </p:tgtEl>
                                        <p:attrNameLst>
                                          <p:attrName>style.visibility</p:attrName>
                                        </p:attrNameLst>
                                      </p:cBhvr>
                                      <p:to>
                                        <p:strVal val="visible"/>
                                      </p:to>
                                    </p:set>
                                    <p:anim calcmode="lin" valueType="num">
                                      <p:cBhvr additive="base">
                                        <p:cTn id="19" dur="500" fill="hold"/>
                                        <p:tgtEl>
                                          <p:spTgt spid="6574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57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57411">
                                            <p:txEl>
                                              <p:pRg st="3" end="3"/>
                                            </p:txEl>
                                          </p:spTgt>
                                        </p:tgtEl>
                                        <p:attrNameLst>
                                          <p:attrName>style.visibility</p:attrName>
                                        </p:attrNameLst>
                                      </p:cBhvr>
                                      <p:to>
                                        <p:strVal val="visible"/>
                                      </p:to>
                                    </p:set>
                                    <p:anim calcmode="lin" valueType="num">
                                      <p:cBhvr additive="base">
                                        <p:cTn id="25" dur="500" fill="hold"/>
                                        <p:tgtEl>
                                          <p:spTgt spid="6574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57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411"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8785" name="Rectangle 2"/>
          <p:cNvSpPr>
            <a:spLocks noGrp="1" noChangeArrowheads="1"/>
          </p:cNvSpPr>
          <p:nvPr>
            <p:ph type="ctrTitle"/>
          </p:nvPr>
        </p:nvSpPr>
        <p:spPr/>
        <p:txBody>
          <a:bodyPr/>
          <a:lstStyle/>
          <a:p>
            <a:r>
              <a:rPr lang="en-US">
                <a:solidFill>
                  <a:srgbClr val="0000FF"/>
                </a:solidFill>
                <a:latin typeface="Crass" charset="0"/>
              </a:rPr>
              <a:t>Divine Healing Today</a:t>
            </a:r>
            <a:endParaRPr lang="en-US">
              <a:solidFill>
                <a:srgbClr val="0000FF"/>
              </a:solidFill>
              <a:latin typeface="Arial" charset="0"/>
            </a:endParaRPr>
          </a:p>
        </p:txBody>
      </p:sp>
      <p:sp>
        <p:nvSpPr>
          <p:cNvPr id="758786" name="Rectangle 3"/>
          <p:cNvSpPr>
            <a:spLocks noGrp="1" noChangeArrowheads="1"/>
          </p:cNvSpPr>
          <p:nvPr>
            <p:ph type="subTitle" idx="1"/>
          </p:nvPr>
        </p:nvSpPr>
        <p:spPr>
          <a:xfrm>
            <a:off x="3200400" y="4953000"/>
            <a:ext cx="5257800" cy="1143000"/>
          </a:xfrm>
        </p:spPr>
        <p:txBody>
          <a:bodyPr/>
          <a:lstStyle/>
          <a:p>
            <a:r>
              <a:rPr lang="en-US" i="1">
                <a:solidFill>
                  <a:srgbClr val="0000FF"/>
                </a:solidFill>
                <a:latin typeface="Arial" charset="0"/>
              </a:rPr>
              <a:t>What should we do when we need physical healing?</a:t>
            </a:r>
          </a:p>
        </p:txBody>
      </p:sp>
    </p:spTree>
    <p:extLst>
      <p:ext uri="{BB962C8B-B14F-4D97-AF65-F5344CB8AC3E}">
        <p14:creationId xmlns:p14="http://schemas.microsoft.com/office/powerpoint/2010/main" val="1046233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0833"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381000"/>
            <a:ext cx="3371850" cy="5702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60834" name="Rectangle 5"/>
          <p:cNvSpPr>
            <a:spLocks noGrp="1" noChangeArrowheads="1"/>
          </p:cNvSpPr>
          <p:nvPr>
            <p:ph type="body" idx="1"/>
          </p:nvPr>
        </p:nvSpPr>
        <p:spPr>
          <a:xfrm>
            <a:off x="533400" y="1828800"/>
            <a:ext cx="4648200" cy="4038600"/>
          </a:xfrm>
        </p:spPr>
        <p:txBody>
          <a:bodyPr/>
          <a:lstStyle/>
          <a:p>
            <a:pPr marL="0" indent="0" eaLnBrk="1" hangingPunct="1">
              <a:lnSpc>
                <a:spcPct val="90000"/>
              </a:lnSpc>
              <a:buFont typeface="Wingdings" charset="0"/>
              <a:buNone/>
            </a:pPr>
            <a:r>
              <a:rPr lang="en-US" sz="2400" b="1" dirty="0">
                <a:latin typeface="Arial"/>
                <a:cs typeface="Arial"/>
              </a:rPr>
              <a:t>"Divine healing is an integral part of the gospel. </a:t>
            </a:r>
            <a:r>
              <a:rPr lang="en-US" sz="2400" b="1" dirty="0">
                <a:solidFill>
                  <a:srgbClr val="FFFF00"/>
                </a:solidFill>
                <a:latin typeface="Arial"/>
                <a:cs typeface="Arial"/>
              </a:rPr>
              <a:t>Deliverance from sickness</a:t>
            </a:r>
            <a:r>
              <a:rPr lang="en-US" sz="2400" b="1" dirty="0">
                <a:latin typeface="Arial"/>
                <a:cs typeface="Arial"/>
              </a:rPr>
              <a:t> is provided for in the atonement, and </a:t>
            </a:r>
            <a:r>
              <a:rPr lang="en-US" sz="2400" b="1" dirty="0">
                <a:solidFill>
                  <a:srgbClr val="FFFF00"/>
                </a:solidFill>
                <a:latin typeface="Arial"/>
                <a:cs typeface="Arial"/>
              </a:rPr>
              <a:t>is the privilege of all believers</a:t>
            </a:r>
            <a:r>
              <a:rPr lang="en-US" sz="2400" b="1" dirty="0">
                <a:latin typeface="Arial"/>
                <a:cs typeface="Arial"/>
              </a:rPr>
              <a:t> (Isaiah 53:4,5; Matthew 8:16,17; James 5:14</a:t>
            </a:r>
            <a:r>
              <a:rPr lang="en-US" sz="2400" b="1" dirty="0">
                <a:latin typeface="Arial"/>
                <a:ea typeface="ヒラギノ角ゴ Pro W3" charset="0"/>
                <a:cs typeface="Arial"/>
              </a:rPr>
              <a:t>-</a:t>
            </a:r>
            <a:r>
              <a:rPr lang="en-US" sz="2400" b="1" dirty="0">
                <a:latin typeface="Arial"/>
                <a:cs typeface="Arial"/>
              </a:rPr>
              <a:t>16)</a:t>
            </a:r>
            <a:r>
              <a:rPr lang="en-US" altLang="ja-JP" sz="2400" b="1" dirty="0">
                <a:latin typeface="Arial"/>
                <a:cs typeface="Arial"/>
              </a:rPr>
              <a:t>"</a:t>
            </a:r>
          </a:p>
          <a:p>
            <a:pPr marL="0" indent="0" eaLnBrk="1" hangingPunct="1">
              <a:lnSpc>
                <a:spcPct val="90000"/>
              </a:lnSpc>
              <a:buFont typeface="Wingdings" charset="0"/>
              <a:buNone/>
            </a:pPr>
            <a:endParaRPr lang="en-US" sz="2400" b="1" dirty="0">
              <a:latin typeface="Arial"/>
              <a:cs typeface="Arial"/>
            </a:endParaRPr>
          </a:p>
          <a:p>
            <a:pPr marL="0" indent="0" algn="r" eaLnBrk="1" hangingPunct="1">
              <a:lnSpc>
                <a:spcPct val="90000"/>
              </a:lnSpc>
              <a:buFont typeface="Wingdings" charset="0"/>
              <a:buNone/>
            </a:pPr>
            <a:r>
              <a:rPr lang="en-US" sz="2000" b="1" dirty="0">
                <a:latin typeface="Arial"/>
                <a:cs typeface="Arial"/>
              </a:rPr>
              <a:t>(The Assemblies of God Constitution in its Statement of Fundamental Truths, section 12, emphasis mine)</a:t>
            </a:r>
            <a:endParaRPr lang="en-US" sz="2400" b="1" dirty="0">
              <a:latin typeface="Arial"/>
              <a:cs typeface="Arial"/>
            </a:endParaRPr>
          </a:p>
        </p:txBody>
      </p:sp>
      <p:sp>
        <p:nvSpPr>
          <p:cNvPr id="760835" name="Text Box 6"/>
          <p:cNvSpPr txBox="1">
            <a:spLocks noChangeArrowheads="1"/>
          </p:cNvSpPr>
          <p:nvPr/>
        </p:nvSpPr>
        <p:spPr bwMode="auto">
          <a:xfrm>
            <a:off x="2819400" y="6324600"/>
            <a:ext cx="65849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1800" b="1">
                <a:solidFill>
                  <a:srgbClr val="FFFFFF"/>
                </a:solidFill>
                <a:latin typeface="Arial"/>
                <a:cs typeface="Arial"/>
              </a:rPr>
              <a:t>http://ag.org/top/beliefs/position_papers/4184_healing.cfm</a:t>
            </a:r>
          </a:p>
        </p:txBody>
      </p:sp>
      <p:sp>
        <p:nvSpPr>
          <p:cNvPr id="760836" name="Rectangle 2"/>
          <p:cNvSpPr>
            <a:spLocks noGrp="1" noChangeArrowheads="1"/>
          </p:cNvSpPr>
          <p:nvPr>
            <p:ph type="title"/>
          </p:nvPr>
        </p:nvSpPr>
        <p:spPr>
          <a:xfrm>
            <a:off x="457199" y="625475"/>
            <a:ext cx="7569633" cy="746125"/>
          </a:xfrm>
        </p:spPr>
        <p:txBody>
          <a:bodyPr/>
          <a:lstStyle/>
          <a:p>
            <a:pPr eaLnBrk="1" hangingPunct="1"/>
            <a:r>
              <a:rPr lang="en-US" b="1" dirty="0">
                <a:latin typeface="Arial"/>
                <a:cs typeface="Arial"/>
              </a:rPr>
              <a:t>AOG Official Doctrine</a:t>
            </a:r>
            <a:endParaRPr lang="en-US" sz="4000" b="1" dirty="0">
              <a:latin typeface="Arial"/>
              <a:cs typeface="Arial"/>
            </a:endParaRPr>
          </a:p>
        </p:txBody>
      </p:sp>
    </p:spTree>
    <p:extLst>
      <p:ext uri="{BB962C8B-B14F-4D97-AF65-F5344CB8AC3E}">
        <p14:creationId xmlns:p14="http://schemas.microsoft.com/office/powerpoint/2010/main" val="29386323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3"/>
          <p:cNvSpPr>
            <a:spLocks noGrp="1"/>
          </p:cNvSpPr>
          <p:nvPr>
            <p:ph type="dt" sz="quarter" idx="10"/>
          </p:nvPr>
        </p:nvSpPr>
        <p:spPr/>
        <p:txBody>
          <a:bodyPr/>
          <a:lstStyle/>
          <a:p>
            <a:pPr>
              <a:defRPr/>
            </a:pPr>
            <a:endParaRPr lang="en-US">
              <a:solidFill>
                <a:srgbClr val="FFFF66"/>
              </a:solidFill>
              <a:ea typeface="MS Pゴシック"/>
              <a:cs typeface="MS Pゴシック"/>
            </a:endParaRPr>
          </a:p>
        </p:txBody>
      </p:sp>
      <p:sp>
        <p:nvSpPr>
          <p:cNvPr id="6" name="Footer Placeholder 4"/>
          <p:cNvSpPr>
            <a:spLocks noGrp="1"/>
          </p:cNvSpPr>
          <p:nvPr>
            <p:ph type="ftr" sz="quarter" idx="11"/>
          </p:nvPr>
        </p:nvSpPr>
        <p:spPr/>
        <p:txBody>
          <a:bodyPr/>
          <a:lstStyle/>
          <a:p>
            <a:pPr>
              <a:defRPr/>
            </a:pPr>
            <a:endParaRPr lang="en-US">
              <a:solidFill>
                <a:srgbClr val="FFFF66"/>
              </a:solidFill>
              <a:ea typeface="MS Pゴシック"/>
              <a:cs typeface="MS Pゴシック"/>
            </a:endParaRPr>
          </a:p>
        </p:txBody>
      </p:sp>
      <p:pic>
        <p:nvPicPr>
          <p:cNvPr id="766979" name="Picture 4"/>
          <p:cNvPicPr>
            <a:picLocks noChangeAspect="1" noChangeArrowheads="1"/>
          </p:cNvPicPr>
          <p:nvPr/>
        </p:nvPicPr>
        <p:blipFill>
          <a:blip r:embed="rId3">
            <a:lum bright="-24000"/>
            <a:extLst>
              <a:ext uri="{28A0092B-C50C-407E-A947-70E740481C1C}">
                <a14:useLocalDpi xmlns:a14="http://schemas.microsoft.com/office/drawing/2010/main"/>
              </a:ext>
            </a:extLst>
          </a:blip>
          <a:srcRect/>
          <a:stretch>
            <a:fillRect/>
          </a:stretch>
        </p:blipFill>
        <p:spPr bwMode="auto">
          <a:xfrm>
            <a:off x="0" y="0"/>
            <a:ext cx="9906000" cy="165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69122" name="Rectangle 2"/>
          <p:cNvSpPr>
            <a:spLocks noGrp="1" noChangeArrowheads="1"/>
          </p:cNvSpPr>
          <p:nvPr>
            <p:ph type="title"/>
          </p:nvPr>
        </p:nvSpPr>
        <p:spPr>
          <a:xfrm>
            <a:off x="1143000" y="609600"/>
            <a:ext cx="7772400" cy="1143000"/>
          </a:xfrm>
          <a:effectLst/>
        </p:spPr>
        <p:txBody>
          <a:bodyPr/>
          <a:lstStyle/>
          <a:p>
            <a:pPr eaLnBrk="1" hangingPunct="1">
              <a:defRPr/>
            </a:pPr>
            <a:r>
              <a:rPr lang="en-US">
                <a:solidFill>
                  <a:srgbClr val="FFFFFF"/>
                </a:solidFill>
                <a:effectLst>
                  <a:glow rad="139700">
                    <a:srgbClr val="000000">
                      <a:alpha val="91000"/>
                    </a:srgbClr>
                  </a:glow>
                </a:effectLst>
                <a:latin typeface="Verdana" charset="0"/>
                <a:ea typeface="MS Pゴシック" charset="0"/>
                <a:cs typeface="MS Pゴシック" charset="0"/>
              </a:rPr>
              <a:t>Pray, Pray, Pray</a:t>
            </a:r>
            <a:endParaRPr lang="en-US">
              <a:effectLst>
                <a:glow rad="139700">
                  <a:srgbClr val="000000">
                    <a:alpha val="91000"/>
                  </a:srgbClr>
                </a:glow>
              </a:effectLst>
              <a:latin typeface="Verdana" charset="0"/>
              <a:ea typeface="MS Pゴシック" charset="0"/>
              <a:cs typeface="MS Pゴシック" charset="0"/>
            </a:endParaRPr>
          </a:p>
        </p:txBody>
      </p:sp>
      <p:sp>
        <p:nvSpPr>
          <p:cNvPr id="1669123" name="Rectangle 3"/>
          <p:cNvSpPr>
            <a:spLocks noGrp="1" noChangeArrowheads="1"/>
          </p:cNvSpPr>
          <p:nvPr>
            <p:ph type="body" idx="1"/>
          </p:nvPr>
        </p:nvSpPr>
        <p:spPr>
          <a:xfrm>
            <a:off x="685800" y="1981200"/>
            <a:ext cx="8686800" cy="4343400"/>
          </a:xfrm>
          <a:effectLst/>
        </p:spPr>
        <p:txBody>
          <a:bodyPr/>
          <a:lstStyle/>
          <a:p>
            <a:pPr marL="0" indent="0" eaLnBrk="1" hangingPunct="1">
              <a:buNone/>
              <a:defRPr/>
            </a:pPr>
            <a:r>
              <a:rPr lang="en-US" altLang="ja-JP" b="1" dirty="0">
                <a:effectLst>
                  <a:glow rad="139700">
                    <a:srgbClr val="000000">
                      <a:alpha val="91000"/>
                    </a:srgbClr>
                  </a:glow>
                </a:effectLst>
                <a:latin typeface="Verdana" charset="0"/>
                <a:ea typeface="MS Pゴシック" charset="0"/>
                <a:cs typeface="MS Pゴシック" charset="0"/>
              </a:rPr>
              <a:t>"Is any one of you in trouble?  He should </a:t>
            </a:r>
            <a:r>
              <a:rPr lang="en-US" altLang="ja-JP" b="1" dirty="0">
                <a:solidFill>
                  <a:srgbClr val="FFFFFF"/>
                </a:solidFill>
                <a:effectLst>
                  <a:glow rad="139700">
                    <a:srgbClr val="000000">
                      <a:alpha val="91000"/>
                    </a:srgbClr>
                  </a:glow>
                </a:effectLst>
                <a:latin typeface="Verdana" charset="0"/>
                <a:ea typeface="MS Pゴシック" charset="0"/>
                <a:cs typeface="MS Pゴシック" charset="0"/>
              </a:rPr>
              <a:t>pray</a:t>
            </a:r>
            <a:r>
              <a:rPr lang="en-US" altLang="ja-JP" b="1" dirty="0">
                <a:effectLst>
                  <a:glow rad="139700">
                    <a:srgbClr val="000000">
                      <a:alpha val="91000"/>
                    </a:srgbClr>
                  </a:glow>
                </a:effectLst>
                <a:latin typeface="Verdana" charset="0"/>
                <a:ea typeface="MS Pゴシック" charset="0"/>
                <a:cs typeface="MS Pゴシック" charset="0"/>
              </a:rPr>
              <a:t>.  Is anyone happy?  Let him sing songs of </a:t>
            </a:r>
            <a:r>
              <a:rPr lang="en-US" altLang="ja-JP" b="1" dirty="0">
                <a:solidFill>
                  <a:srgbClr val="FFFFFF"/>
                </a:solidFill>
                <a:effectLst>
                  <a:glow rad="139700">
                    <a:srgbClr val="000000">
                      <a:alpha val="91000"/>
                    </a:srgbClr>
                  </a:glow>
                </a:effectLst>
                <a:latin typeface="Verdana" charset="0"/>
                <a:ea typeface="MS Pゴシック" charset="0"/>
                <a:cs typeface="MS Pゴシック" charset="0"/>
              </a:rPr>
              <a:t>praise</a:t>
            </a:r>
            <a:r>
              <a:rPr lang="en-US" altLang="ja-JP" b="1" dirty="0">
                <a:effectLst>
                  <a:glow rad="139700">
                    <a:srgbClr val="000000">
                      <a:alpha val="91000"/>
                    </a:srgbClr>
                  </a:glow>
                </a:effectLst>
                <a:latin typeface="Verdana" charset="0"/>
                <a:ea typeface="MS Pゴシック" charset="0"/>
                <a:cs typeface="MS Pゴシック" charset="0"/>
              </a:rPr>
              <a:t>.  Is anyone sick? He should call the elders of the church to </a:t>
            </a:r>
            <a:r>
              <a:rPr lang="en-US" altLang="ja-JP" b="1" dirty="0">
                <a:solidFill>
                  <a:srgbClr val="FFFFFF"/>
                </a:solidFill>
                <a:effectLst>
                  <a:glow rad="139700">
                    <a:srgbClr val="000000">
                      <a:alpha val="91000"/>
                    </a:srgbClr>
                  </a:glow>
                </a:effectLst>
                <a:latin typeface="Verdana" charset="0"/>
                <a:ea typeface="MS Pゴシック" charset="0"/>
                <a:cs typeface="MS Pゴシック" charset="0"/>
              </a:rPr>
              <a:t>pray</a:t>
            </a:r>
            <a:r>
              <a:rPr lang="en-US" altLang="ja-JP" b="1" dirty="0">
                <a:effectLst>
                  <a:glow rad="139700">
                    <a:srgbClr val="000000">
                      <a:alpha val="91000"/>
                    </a:srgbClr>
                  </a:glow>
                </a:effectLst>
                <a:latin typeface="Verdana" charset="0"/>
                <a:ea typeface="MS Pゴシック" charset="0"/>
                <a:cs typeface="MS Pゴシック" charset="0"/>
              </a:rPr>
              <a:t> over him…" </a:t>
            </a:r>
            <a:br>
              <a:rPr lang="en-US" altLang="ja-JP" b="1" dirty="0">
                <a:effectLst>
                  <a:glow rad="139700">
                    <a:srgbClr val="000000">
                      <a:alpha val="91000"/>
                    </a:srgbClr>
                  </a:glow>
                </a:effectLst>
                <a:latin typeface="Verdana" charset="0"/>
                <a:ea typeface="MS Pゴシック" charset="0"/>
                <a:cs typeface="MS Pゴシック" charset="0"/>
              </a:rPr>
            </a:br>
            <a:r>
              <a:rPr lang="en-US" altLang="ja-JP" b="1" dirty="0">
                <a:effectLst>
                  <a:glow rad="139700">
                    <a:srgbClr val="000000">
                      <a:alpha val="91000"/>
                    </a:srgbClr>
                  </a:glow>
                </a:effectLst>
                <a:latin typeface="Verdana" charset="0"/>
                <a:ea typeface="MS Pゴシック" charset="0"/>
                <a:cs typeface="MS Pゴシック" charset="0"/>
              </a:rPr>
              <a:t>(James 5:13-14)</a:t>
            </a:r>
            <a:endParaRPr lang="en-US" b="1" dirty="0">
              <a:effectLst>
                <a:glow rad="139700">
                  <a:srgbClr val="000000">
                    <a:alpha val="91000"/>
                  </a:srgbClr>
                </a:glow>
              </a:effectLst>
              <a:latin typeface="Verdana" charset="0"/>
              <a:ea typeface="MS Pゴシック" charset="0"/>
              <a:cs typeface="MS Pゴシック" charset="0"/>
            </a:endParaRPr>
          </a:p>
        </p:txBody>
      </p:sp>
    </p:spTree>
    <p:extLst>
      <p:ext uri="{BB962C8B-B14F-4D97-AF65-F5344CB8AC3E}">
        <p14:creationId xmlns:p14="http://schemas.microsoft.com/office/powerpoint/2010/main" val="2026274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669123">
                                            <p:txEl>
                                              <p:pRg st="0" end="0"/>
                                            </p:txEl>
                                          </p:spTgt>
                                        </p:tgtEl>
                                        <p:attrNameLst>
                                          <p:attrName>style.visibility</p:attrName>
                                        </p:attrNameLst>
                                      </p:cBhvr>
                                      <p:to>
                                        <p:strVal val="visible"/>
                                      </p:to>
                                    </p:set>
                                    <p:anim calcmode="lin" valueType="num">
                                      <p:cBhvr>
                                        <p:cTn id="7" dur="500" fill="hold"/>
                                        <p:tgtEl>
                                          <p:spTgt spid="16691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66912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669122"/>
                                        </p:tgtEl>
                                        <p:attrNameLst>
                                          <p:attrName>style.visibility</p:attrName>
                                        </p:attrNameLst>
                                      </p:cBhvr>
                                      <p:to>
                                        <p:strVal val="visible"/>
                                      </p:to>
                                    </p:set>
                                    <p:anim calcmode="lin" valueType="num">
                                      <p:cBhvr>
                                        <p:cTn id="13" dur="500" fill="hold"/>
                                        <p:tgtEl>
                                          <p:spTgt spid="1669122"/>
                                        </p:tgtEl>
                                        <p:attrNameLst>
                                          <p:attrName>ppt_w</p:attrName>
                                        </p:attrNameLst>
                                      </p:cBhvr>
                                      <p:tavLst>
                                        <p:tav tm="0">
                                          <p:val>
                                            <p:fltVal val="0"/>
                                          </p:val>
                                        </p:tav>
                                        <p:tav tm="100000">
                                          <p:val>
                                            <p:strVal val="#ppt_w"/>
                                          </p:val>
                                        </p:tav>
                                      </p:tavLst>
                                    </p:anim>
                                    <p:anim calcmode="lin" valueType="num">
                                      <p:cBhvr>
                                        <p:cTn id="14" dur="500" fill="hold"/>
                                        <p:tgtEl>
                                          <p:spTgt spid="166912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22" grpId="0"/>
      <p:bldP spid="1669123" grpId="0" build="p"/>
    </p:bldLst>
  </p:timing>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1073" name="Picture 6"/>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2003"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dirty="0">
                <a:solidFill>
                  <a:schemeClr val="bg1"/>
                </a:solidFill>
                <a:ea typeface="+mn-ea"/>
                <a:cs typeface="+mn-cs"/>
              </a:rPr>
              <a:t>General word for "to be weak"</a:t>
            </a:r>
          </a:p>
          <a:p>
            <a:pPr eaLnBrk="1" hangingPunct="1">
              <a:lnSpc>
                <a:spcPct val="90000"/>
              </a:lnSpc>
              <a:defRPr/>
            </a:pPr>
            <a:r>
              <a:rPr lang="en-US" sz="2800" b="1" dirty="0">
                <a:solidFill>
                  <a:schemeClr val="bg1"/>
                </a:solidFill>
                <a:ea typeface="+mn-ea"/>
                <a:cs typeface="+mn-cs"/>
              </a:rPr>
              <a:t>Used this way in many passages (e.g., Acts 20:35 "we must help the weak")</a:t>
            </a:r>
          </a:p>
          <a:p>
            <a:pPr eaLnBrk="1" hangingPunct="1">
              <a:lnSpc>
                <a:spcPct val="90000"/>
              </a:lnSpc>
              <a:defRPr/>
            </a:pPr>
            <a:r>
              <a:rPr lang="en-US" sz="2800" b="1" dirty="0">
                <a:solidFill>
                  <a:schemeClr val="bg1"/>
                </a:solidFill>
                <a:ea typeface="+mn-ea"/>
                <a:cs typeface="+mn-cs"/>
              </a:rPr>
              <a:t>James 5:15 better translated "make the weary person well" (cf. Heb. 12:3)</a:t>
            </a:r>
          </a:p>
        </p:txBody>
      </p:sp>
      <p:pic>
        <p:nvPicPr>
          <p:cNvPr id="771075"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1076" name="Rectangle 2"/>
          <p:cNvSpPr>
            <a:spLocks noGrp="1" noChangeArrowheads="1"/>
          </p:cNvSpPr>
          <p:nvPr>
            <p:ph type="title"/>
          </p:nvPr>
        </p:nvSpPr>
        <p:spPr>
          <a:xfrm>
            <a:off x="0" y="53111"/>
            <a:ext cx="9144000" cy="717550"/>
          </a:xfrm>
          <a:solidFill>
            <a:srgbClr val="000000"/>
          </a:solidFill>
        </p:spPr>
        <p:txBody>
          <a:bodyPr/>
          <a:lstStyle/>
          <a:p>
            <a:pPr eaLnBrk="1" hangingPunct="1"/>
            <a:r>
              <a:rPr lang="en-US" b="1" dirty="0">
                <a:solidFill>
                  <a:schemeClr val="bg1"/>
                </a:solidFill>
                <a:latin typeface="Arial" charset="0"/>
              </a:rPr>
              <a:t>What Kind of Sickness?</a:t>
            </a:r>
            <a:endParaRPr lang="en-US" dirty="0">
              <a:solidFill>
                <a:schemeClr val="bg1"/>
              </a:solidFill>
              <a:latin typeface="Arial" charset="0"/>
            </a:endParaRPr>
          </a:p>
        </p:txBody>
      </p:sp>
      <p:sp>
        <p:nvSpPr>
          <p:cNvPr id="1792005" name="Rectangle 5"/>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sz="2800" b="1" dirty="0">
                <a:solidFill>
                  <a:srgbClr val="000000"/>
                </a:solidFill>
                <a:latin typeface="Arial" charset="0"/>
                <a:ea typeface="ＭＳ Ｐゴシック" charset="0"/>
                <a:cs typeface="ＭＳ Ｐゴシック" charset="0"/>
              </a:rPr>
              <a:t>Contrasts with </a:t>
            </a:r>
            <a:r>
              <a:rPr lang="en-US" altLang="ja-JP" sz="2800" b="1" dirty="0">
                <a:solidFill>
                  <a:srgbClr val="000000"/>
                </a:solidFill>
                <a:latin typeface="Arial" charset="0"/>
                <a:ea typeface="ＭＳ Ｐゴシック" charset="0"/>
                <a:cs typeface="ＭＳ Ｐゴシック" charset="0"/>
              </a:rPr>
              <a:t>"in trouble" (5:13) by narrowing to physical issues</a:t>
            </a:r>
          </a:p>
          <a:p>
            <a:pPr marL="342900" indent="-342900" defTabSz="914400" fontAlgn="base">
              <a:spcBef>
                <a:spcPct val="20000"/>
              </a:spcBef>
              <a:spcAft>
                <a:spcPct val="0"/>
              </a:spcAft>
              <a:buFontTx/>
              <a:buChar char="•"/>
            </a:pPr>
            <a:r>
              <a:rPr lang="en-US" sz="2800" b="1" dirty="0">
                <a:solidFill>
                  <a:srgbClr val="000000"/>
                </a:solidFill>
                <a:latin typeface="Arial" charset="0"/>
                <a:ea typeface="ＭＳ Ｐゴシック" charset="0"/>
                <a:cs typeface="ＭＳ Ｐゴシック" charset="0"/>
              </a:rPr>
              <a:t>Need for elders</a:t>
            </a:r>
          </a:p>
          <a:p>
            <a:pPr marL="342900" indent="-342900" defTabSz="914400" fontAlgn="base">
              <a:spcBef>
                <a:spcPct val="20000"/>
              </a:spcBef>
              <a:spcAft>
                <a:spcPct val="0"/>
              </a:spcAft>
              <a:buFontTx/>
              <a:buChar char="•"/>
            </a:pPr>
            <a:r>
              <a:rPr lang="en-US" sz="2800" b="1" dirty="0">
                <a:solidFill>
                  <a:srgbClr val="000000"/>
                </a:solidFill>
                <a:latin typeface="Arial" charset="0"/>
                <a:ea typeface="ＭＳ Ｐゴシック" charset="0"/>
                <a:cs typeface="ＭＳ Ｐゴシック" charset="0"/>
              </a:rPr>
              <a:t>Use of oil</a:t>
            </a:r>
          </a:p>
          <a:p>
            <a:pPr marL="342900" indent="-342900" defTabSz="914400" fontAlgn="base">
              <a:spcBef>
                <a:spcPct val="20000"/>
              </a:spcBef>
              <a:spcAft>
                <a:spcPct val="0"/>
              </a:spcAft>
              <a:buFontTx/>
              <a:buChar char="•"/>
            </a:pPr>
            <a:r>
              <a:rPr lang="en-US" altLang="ja-JP" sz="2800" b="1" dirty="0">
                <a:solidFill>
                  <a:srgbClr val="000000"/>
                </a:solidFill>
                <a:latin typeface="Arial" charset="0"/>
                <a:ea typeface="ＭＳ Ｐゴシック" charset="0"/>
                <a:cs typeface="ＭＳ Ｐゴシック" charset="0"/>
              </a:rPr>
              <a:t>"restore" and "raise up" are physical</a:t>
            </a:r>
            <a:endParaRPr lang="en-US" sz="2800" b="1" dirty="0">
              <a:solidFill>
                <a:srgbClr val="000000"/>
              </a:solidFill>
              <a:latin typeface="Arial" charset="0"/>
              <a:ea typeface="ＭＳ Ｐゴシック" charset="0"/>
              <a:cs typeface="ＭＳ Ｐゴシック" charset="0"/>
            </a:endParaRPr>
          </a:p>
        </p:txBody>
      </p:sp>
      <p:sp>
        <p:nvSpPr>
          <p:cNvPr id="1792009" name="Text Box 9"/>
          <p:cNvSpPr txBox="1">
            <a:spLocks noChangeArrowheads="1"/>
          </p:cNvSpPr>
          <p:nvPr/>
        </p:nvSpPr>
        <p:spPr bwMode="auto">
          <a:xfrm>
            <a:off x="685800" y="1371600"/>
            <a:ext cx="2744788"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FFFFFF"/>
                </a:solidFill>
                <a:latin typeface="Verdana" pitchFamily="-112" charset="0"/>
                <a:ea typeface="ＭＳ Ｐゴシック" charset="0"/>
                <a:cs typeface="ＭＳ Ｐゴシック" charset="0"/>
              </a:rPr>
              <a:t>Weak Faith</a:t>
            </a:r>
          </a:p>
        </p:txBody>
      </p:sp>
      <p:sp>
        <p:nvSpPr>
          <p:cNvPr id="1792010" name="Text Box 10"/>
          <p:cNvSpPr txBox="1">
            <a:spLocks noChangeArrowheads="1"/>
          </p:cNvSpPr>
          <p:nvPr/>
        </p:nvSpPr>
        <p:spPr bwMode="auto">
          <a:xfrm>
            <a:off x="4876800" y="1371600"/>
            <a:ext cx="37465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000000"/>
                </a:solidFill>
                <a:latin typeface="Verdana" pitchFamily="-112" charset="0"/>
                <a:ea typeface="ＭＳ Ｐゴシック" charset="0"/>
                <a:cs typeface="ＭＳ Ｐゴシック" charset="0"/>
              </a:rPr>
              <a:t>Physical Illness</a:t>
            </a:r>
          </a:p>
        </p:txBody>
      </p:sp>
      <p:sp>
        <p:nvSpPr>
          <p:cNvPr id="771080" name="Text Box 11"/>
          <p:cNvSpPr txBox="1">
            <a:spLocks noChangeArrowheads="1"/>
          </p:cNvSpPr>
          <p:nvPr/>
        </p:nvSpPr>
        <p:spPr bwMode="auto">
          <a:xfrm>
            <a:off x="3401404" y="781930"/>
            <a:ext cx="2204450" cy="584775"/>
          </a:xfrm>
          <a:prstGeom prst="rect">
            <a:avLst/>
          </a:prstGeom>
          <a:solidFill>
            <a:srgbClr val="FFFFFF"/>
          </a:solidFill>
          <a:ln w="9525">
            <a:solidFill>
              <a:srgbClr val="CC0000"/>
            </a:solidFill>
            <a:miter lim="800000"/>
            <a:headEnd/>
            <a:tailEnd/>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sz="3200" b="1" i="1" dirty="0">
                <a:solidFill>
                  <a:srgbClr val="CC0000"/>
                </a:solidFill>
              </a:rPr>
              <a:t>Asthenei</a:t>
            </a:r>
            <a:endParaRPr lang="en-US" sz="2800" b="1" dirty="0">
              <a:solidFill>
                <a:srgbClr val="CC0000"/>
              </a:solidFill>
              <a:latin typeface="Arial" charset="0"/>
            </a:endParaRPr>
          </a:p>
        </p:txBody>
      </p:sp>
    </p:spTree>
    <p:extLst>
      <p:ext uri="{BB962C8B-B14F-4D97-AF65-F5344CB8AC3E}">
        <p14:creationId xmlns:p14="http://schemas.microsoft.com/office/powerpoint/2010/main" val="3499269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20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20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05" grpId="0"/>
      <p:bldP spid="1792010" grpId="0"/>
    </p:bld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3121"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6099"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dirty="0">
                <a:solidFill>
                  <a:schemeClr val="bg1"/>
                </a:solidFill>
                <a:ea typeface="+mn-ea"/>
                <a:cs typeface="+mn-cs"/>
              </a:rPr>
              <a:t>General word for "to rub with oil"</a:t>
            </a:r>
          </a:p>
          <a:p>
            <a:pPr eaLnBrk="1" hangingPunct="1">
              <a:lnSpc>
                <a:spcPct val="90000"/>
              </a:lnSpc>
              <a:defRPr/>
            </a:pPr>
            <a:r>
              <a:rPr lang="en-US" sz="2800" b="1" dirty="0">
                <a:solidFill>
                  <a:schemeClr val="bg1"/>
                </a:solidFill>
                <a:ea typeface="+mn-ea"/>
                <a:cs typeface="+mn-cs"/>
              </a:rPr>
              <a:t>Contrasts with a word </a:t>
            </a:r>
            <a:r>
              <a:rPr lang="en-US" sz="2800" b="1" i="1" dirty="0">
                <a:solidFill>
                  <a:schemeClr val="bg1"/>
                </a:solidFill>
                <a:ea typeface="+mn-ea"/>
                <a:cs typeface="+mn-cs"/>
              </a:rPr>
              <a:t>not</a:t>
            </a:r>
            <a:r>
              <a:rPr lang="en-US" sz="2800" b="1" dirty="0">
                <a:solidFill>
                  <a:schemeClr val="bg1"/>
                </a:solidFill>
                <a:ea typeface="+mn-ea"/>
                <a:cs typeface="+mn-cs"/>
              </a:rPr>
              <a:t> used, which is </a:t>
            </a:r>
            <a:r>
              <a:rPr lang="en-US" sz="2800" b="1" i="1" dirty="0" err="1">
                <a:solidFill>
                  <a:schemeClr val="bg1"/>
                </a:solidFill>
                <a:ea typeface="+mn-ea"/>
                <a:cs typeface="+mn-cs"/>
              </a:rPr>
              <a:t>chrio</a:t>
            </a:r>
            <a:r>
              <a:rPr lang="en-US" sz="2800" b="1" i="1" dirty="0">
                <a:solidFill>
                  <a:schemeClr val="bg1"/>
                </a:solidFill>
                <a:ea typeface="+mn-ea"/>
                <a:cs typeface="+mn-cs"/>
              </a:rPr>
              <a:t> </a:t>
            </a:r>
            <a:r>
              <a:rPr lang="en-US" sz="2800" b="1" dirty="0">
                <a:solidFill>
                  <a:schemeClr val="bg1"/>
                </a:solidFill>
                <a:ea typeface="+mn-ea"/>
                <a:cs typeface="+mn-cs"/>
              </a:rPr>
              <a:t>("ceremonially anoint")</a:t>
            </a:r>
          </a:p>
        </p:txBody>
      </p:sp>
      <p:pic>
        <p:nvPicPr>
          <p:cNvPr id="773123"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3124" name="Rectangle 5"/>
          <p:cNvSpPr>
            <a:spLocks noGrp="1" noChangeArrowheads="1"/>
          </p:cNvSpPr>
          <p:nvPr>
            <p:ph type="title"/>
          </p:nvPr>
        </p:nvSpPr>
        <p:spPr>
          <a:xfrm>
            <a:off x="0" y="-27705"/>
            <a:ext cx="9144000" cy="868363"/>
          </a:xfrm>
          <a:solidFill>
            <a:srgbClr val="000000"/>
          </a:solidFill>
        </p:spPr>
        <p:txBody>
          <a:bodyPr/>
          <a:lstStyle/>
          <a:p>
            <a:pPr eaLnBrk="1" hangingPunct="1"/>
            <a:r>
              <a:rPr lang="en-US" b="1">
                <a:solidFill>
                  <a:schemeClr val="bg1"/>
                </a:solidFill>
                <a:latin typeface="Arial" charset="0"/>
              </a:rPr>
              <a:t>What Kind of Anointing?</a:t>
            </a:r>
            <a:endParaRPr lang="en-US">
              <a:solidFill>
                <a:schemeClr val="bg1"/>
              </a:solidFill>
              <a:latin typeface="Arial" charset="0"/>
            </a:endParaRPr>
          </a:p>
        </p:txBody>
      </p:sp>
      <p:sp>
        <p:nvSpPr>
          <p:cNvPr id="1796102"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Greek participle shows that prayer, not anointing, is the primary act</a:t>
            </a:r>
          </a:p>
        </p:txBody>
      </p:sp>
      <p:sp>
        <p:nvSpPr>
          <p:cNvPr id="1796103" name="Text Box 7"/>
          <p:cNvSpPr txBox="1">
            <a:spLocks noChangeArrowheads="1"/>
          </p:cNvSpPr>
          <p:nvPr/>
        </p:nvSpPr>
        <p:spPr bwMode="auto">
          <a:xfrm>
            <a:off x="685800" y="1371600"/>
            <a:ext cx="2263775"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FFFFFF"/>
                </a:solidFill>
                <a:latin typeface="Verdana" pitchFamily="-112" charset="0"/>
                <a:ea typeface="ＭＳ Ｐゴシック" charset="0"/>
                <a:cs typeface="ＭＳ Ｐゴシック" charset="0"/>
              </a:rPr>
              <a:t>Mundane</a:t>
            </a:r>
          </a:p>
        </p:txBody>
      </p:sp>
      <p:sp>
        <p:nvSpPr>
          <p:cNvPr id="1796104" name="Text Box 8"/>
          <p:cNvSpPr txBox="1">
            <a:spLocks noChangeArrowheads="1"/>
          </p:cNvSpPr>
          <p:nvPr/>
        </p:nvSpPr>
        <p:spPr bwMode="auto">
          <a:xfrm>
            <a:off x="4876800" y="1371600"/>
            <a:ext cx="173990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000000"/>
                </a:solidFill>
                <a:latin typeface="Verdana" pitchFamily="-112" charset="0"/>
                <a:ea typeface="ＭＳ Ｐゴシック" charset="0"/>
                <a:cs typeface="ＭＳ Ｐゴシック" charset="0"/>
              </a:rPr>
              <a:t>Sacred</a:t>
            </a:r>
          </a:p>
        </p:txBody>
      </p:sp>
    </p:spTree>
    <p:extLst>
      <p:ext uri="{BB962C8B-B14F-4D97-AF65-F5344CB8AC3E}">
        <p14:creationId xmlns:p14="http://schemas.microsoft.com/office/powerpoint/2010/main" val="11268308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610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6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6102" grpId="0"/>
      <p:bldP spid="1796104" grpId="0"/>
    </p:bld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75169" name="Picture 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1143000"/>
            <a:ext cx="4616450" cy="571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98147" name="Rectangle 3"/>
          <p:cNvSpPr>
            <a:spLocks noGrp="1" noChangeArrowheads="1"/>
          </p:cNvSpPr>
          <p:nvPr>
            <p:ph type="body" idx="1"/>
          </p:nvPr>
        </p:nvSpPr>
        <p:spPr>
          <a:xfrm>
            <a:off x="228600" y="2133600"/>
            <a:ext cx="3962400" cy="4419600"/>
          </a:xfrm>
          <a:effectLst>
            <a:outerShdw blurRad="63500" dist="35921" dir="2700000" algn="ctr" rotWithShape="0">
              <a:srgbClr val="000000">
                <a:alpha val="74998"/>
              </a:srgbClr>
            </a:outerShdw>
          </a:effectLst>
        </p:spPr>
        <p:txBody>
          <a:bodyPr/>
          <a:lstStyle/>
          <a:p>
            <a:pPr eaLnBrk="1" hangingPunct="1">
              <a:lnSpc>
                <a:spcPct val="90000"/>
              </a:lnSpc>
              <a:defRPr/>
            </a:pPr>
            <a:r>
              <a:rPr lang="en-US" sz="2800" b="1">
                <a:solidFill>
                  <a:schemeClr val="bg1"/>
                </a:solidFill>
                <a:ea typeface="+mn-ea"/>
                <a:cs typeface="+mn-cs"/>
              </a:rPr>
              <a:t>Prayer that God will heal emotional wounds is always successful</a:t>
            </a:r>
          </a:p>
        </p:txBody>
      </p:sp>
      <p:pic>
        <p:nvPicPr>
          <p:cNvPr id="775171" name="Picture 4"/>
          <p:cNvPicPr>
            <a:picLocks noChangeAspect="1" noChangeArrowheads="1"/>
          </p:cNvPicPr>
          <p:nvPr/>
        </p:nvPicPr>
        <p:blipFill>
          <a:blip r:embed="rId4">
            <a:lum bright="24000"/>
            <a:extLst>
              <a:ext uri="{28A0092B-C50C-407E-A947-70E740481C1C}">
                <a14:useLocalDpi xmlns:a14="http://schemas.microsoft.com/office/drawing/2010/main"/>
              </a:ext>
            </a:extLst>
          </a:blip>
          <a:srcRect/>
          <a:stretch>
            <a:fillRect/>
          </a:stretch>
        </p:blipFill>
        <p:spPr bwMode="auto">
          <a:xfrm>
            <a:off x="4459288" y="508000"/>
            <a:ext cx="4684712" cy="635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75172" name="Rectangle 5"/>
          <p:cNvSpPr>
            <a:spLocks noGrp="1" noChangeArrowheads="1"/>
          </p:cNvSpPr>
          <p:nvPr>
            <p:ph type="title"/>
          </p:nvPr>
        </p:nvSpPr>
        <p:spPr>
          <a:xfrm>
            <a:off x="0" y="18475"/>
            <a:ext cx="9144000" cy="690563"/>
          </a:xfrm>
          <a:solidFill>
            <a:srgbClr val="000000"/>
          </a:solidFill>
        </p:spPr>
        <p:txBody>
          <a:bodyPr/>
          <a:lstStyle/>
          <a:p>
            <a:pPr eaLnBrk="1" hangingPunct="1"/>
            <a:r>
              <a:rPr lang="en-US" b="1" dirty="0">
                <a:solidFill>
                  <a:schemeClr val="bg1"/>
                </a:solidFill>
                <a:latin typeface="Arial" charset="0"/>
              </a:rPr>
              <a:t>Does the Prayer Work?</a:t>
            </a:r>
            <a:endParaRPr lang="en-US" dirty="0">
              <a:solidFill>
                <a:schemeClr val="bg1"/>
              </a:solidFill>
              <a:latin typeface="Arial" charset="0"/>
            </a:endParaRPr>
          </a:p>
        </p:txBody>
      </p:sp>
      <p:sp>
        <p:nvSpPr>
          <p:cNvPr id="1798150" name="Rectangle 6"/>
          <p:cNvSpPr>
            <a:spLocks noChangeArrowheads="1"/>
          </p:cNvSpPr>
          <p:nvPr/>
        </p:nvSpPr>
        <p:spPr bwMode="auto">
          <a:xfrm>
            <a:off x="5029200" y="2133600"/>
            <a:ext cx="3733800" cy="441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defTabSz="914400" fontAlgn="base">
              <a:spcBef>
                <a:spcPct val="20000"/>
              </a:spcBef>
              <a:spcAft>
                <a:spcPct val="0"/>
              </a:spcAft>
              <a:buFontTx/>
              <a:buChar char="•"/>
            </a:pPr>
            <a:r>
              <a:rPr lang="en-US" sz="2800" b="1">
                <a:solidFill>
                  <a:srgbClr val="000000"/>
                </a:solidFill>
                <a:latin typeface="Arial" charset="0"/>
                <a:ea typeface="ＭＳ Ｐゴシック" charset="0"/>
                <a:cs typeface="ＭＳ Ｐゴシック" charset="0"/>
              </a:rPr>
              <a:t>God does not always heal physically when we pray</a:t>
            </a:r>
          </a:p>
        </p:txBody>
      </p:sp>
      <p:sp>
        <p:nvSpPr>
          <p:cNvPr id="1798151" name="Text Box 7"/>
          <p:cNvSpPr txBox="1">
            <a:spLocks noChangeArrowheads="1"/>
          </p:cNvSpPr>
          <p:nvPr/>
        </p:nvSpPr>
        <p:spPr bwMode="auto">
          <a:xfrm>
            <a:off x="685800" y="1371600"/>
            <a:ext cx="995363" cy="5794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FFFFFF"/>
                </a:solidFill>
                <a:latin typeface="Verdana" pitchFamily="-112" charset="0"/>
                <a:ea typeface="ＭＳ Ｐゴシック" charset="0"/>
                <a:cs typeface="ＭＳ Ｐゴシック" charset="0"/>
              </a:rPr>
              <a:t>Yes</a:t>
            </a:r>
          </a:p>
        </p:txBody>
      </p:sp>
      <p:sp>
        <p:nvSpPr>
          <p:cNvPr id="1798152" name="Text Box 8"/>
          <p:cNvSpPr txBox="1">
            <a:spLocks noChangeArrowheads="1"/>
          </p:cNvSpPr>
          <p:nvPr/>
        </p:nvSpPr>
        <p:spPr bwMode="auto">
          <a:xfrm>
            <a:off x="4876800" y="1371600"/>
            <a:ext cx="806450" cy="579438"/>
          </a:xfrm>
          <a:prstGeom prst="rect">
            <a:avLst/>
          </a:prstGeom>
          <a:noFill/>
          <a:ln w="9525">
            <a:noFill/>
            <a:miter lim="800000"/>
            <a:headEnd/>
            <a:tailEnd/>
          </a:ln>
          <a:effectLst>
            <a:outerShdw blurRad="63500" dist="35921" dir="2700000" algn="ctr" rotWithShape="0">
              <a:srgbClr val="BBE0E3">
                <a:alpha val="74998"/>
              </a:srgbClr>
            </a:outerShdw>
          </a:effectLst>
        </p:spPr>
        <p:txBody>
          <a:bodyPr wrap="none">
            <a:spAutoFit/>
          </a:bodyPr>
          <a:lstStyle/>
          <a:p>
            <a:pPr defTabSz="914400" eaLnBrk="0" fontAlgn="base" hangingPunct="0">
              <a:spcBef>
                <a:spcPct val="0"/>
              </a:spcBef>
              <a:spcAft>
                <a:spcPct val="0"/>
              </a:spcAft>
              <a:defRPr/>
            </a:pPr>
            <a:r>
              <a:rPr lang="en-US" sz="3200" b="1" i="1" u="sng">
                <a:solidFill>
                  <a:srgbClr val="000000"/>
                </a:solidFill>
                <a:latin typeface="Verdana" pitchFamily="-112" charset="0"/>
                <a:ea typeface="ＭＳ Ｐゴシック" charset="0"/>
                <a:cs typeface="ＭＳ Ｐゴシック" charset="0"/>
              </a:rPr>
              <a:t>No</a:t>
            </a:r>
          </a:p>
        </p:txBody>
      </p:sp>
      <p:sp>
        <p:nvSpPr>
          <p:cNvPr id="775176" name="Text Box 9"/>
          <p:cNvSpPr txBox="1">
            <a:spLocks noChangeArrowheads="1"/>
          </p:cNvSpPr>
          <p:nvPr/>
        </p:nvSpPr>
        <p:spPr bwMode="auto">
          <a:xfrm>
            <a:off x="182563" y="697493"/>
            <a:ext cx="8504237" cy="528637"/>
          </a:xfrm>
          <a:prstGeom prst="rect">
            <a:avLst/>
          </a:prstGeom>
          <a:solidFill>
            <a:srgbClr val="FFFFFF"/>
          </a:solidFill>
          <a:ln w="9525">
            <a:solidFill>
              <a:srgbClr val="CC0000"/>
            </a:solidFill>
            <a:miter lim="800000"/>
            <a:headEnd/>
            <a:tailEnd/>
          </a:ln>
        </p:spPr>
        <p:txBody>
          <a:bodyPr wrap="none">
            <a:spAutoFit/>
          </a:bodyPr>
          <a:lstStyle>
            <a:lvl1pPr>
              <a:defRPr sz="2400">
                <a:solidFill>
                  <a:schemeClr val="tx1"/>
                </a:solidFill>
                <a:latin typeface="Verdana" charset="0"/>
                <a:ea typeface="ＭＳ Ｐゴシック" charset="0"/>
                <a:cs typeface="ＭＳ Ｐゴシック" charset="0"/>
              </a:defRPr>
            </a:lvl1pPr>
            <a:lvl2pPr marL="742950" indent="-285750">
              <a:defRPr sz="2400">
                <a:solidFill>
                  <a:schemeClr val="tx1"/>
                </a:solidFill>
                <a:latin typeface="Verdana" charset="0"/>
                <a:ea typeface="ＭＳ Ｐゴシック" charset="0"/>
              </a:defRPr>
            </a:lvl2pPr>
            <a:lvl3pPr marL="1143000" indent="-228600">
              <a:defRPr sz="2400">
                <a:solidFill>
                  <a:schemeClr val="tx1"/>
                </a:solidFill>
                <a:latin typeface="Verdana" charset="0"/>
                <a:ea typeface="ＭＳ Ｐゴシック" charset="0"/>
              </a:defRPr>
            </a:lvl3pPr>
            <a:lvl4pPr marL="1600200" indent="-228600">
              <a:defRPr sz="2400">
                <a:solidFill>
                  <a:schemeClr val="tx1"/>
                </a:solidFill>
                <a:latin typeface="Verdana" charset="0"/>
                <a:ea typeface="ＭＳ Ｐゴシック" charset="0"/>
              </a:defRPr>
            </a:lvl4pPr>
            <a:lvl5pPr marL="2057400" indent="-22860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defTabSz="914400" eaLnBrk="0" fontAlgn="base" hangingPunct="0">
              <a:spcBef>
                <a:spcPct val="0"/>
              </a:spcBef>
              <a:spcAft>
                <a:spcPct val="0"/>
              </a:spcAft>
            </a:pPr>
            <a:r>
              <a:rPr lang="en-US" altLang="ja-JP" sz="2000" b="1" i="1" dirty="0">
                <a:solidFill>
                  <a:srgbClr val="CC0000"/>
                </a:solidFill>
              </a:rPr>
              <a:t>"the prayer will restore… and the Lord will raise him up"</a:t>
            </a:r>
            <a:r>
              <a:rPr lang="en-US" altLang="ja-JP" sz="1600" dirty="0">
                <a:solidFill>
                  <a:srgbClr val="000000"/>
                </a:solidFill>
                <a:latin typeface="Arial" charset="0"/>
              </a:rPr>
              <a:t> </a:t>
            </a:r>
            <a:r>
              <a:rPr lang="en-US" altLang="ja-JP" sz="2800" b="1" dirty="0">
                <a:solidFill>
                  <a:srgbClr val="CC0000"/>
                </a:solidFill>
                <a:latin typeface="Bwgrkl" charset="0"/>
              </a:rPr>
              <a:t> </a:t>
            </a:r>
            <a:endParaRPr lang="en-US" sz="1800" dirty="0">
              <a:solidFill>
                <a:srgbClr val="000000"/>
              </a:solidFill>
            </a:endParaRPr>
          </a:p>
        </p:txBody>
      </p:sp>
    </p:spTree>
    <p:extLst>
      <p:ext uri="{BB962C8B-B14F-4D97-AF65-F5344CB8AC3E}">
        <p14:creationId xmlns:p14="http://schemas.microsoft.com/office/powerpoint/2010/main" val="650291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981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981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8150" grpId="0"/>
      <p:bldP spid="1798152" grpId="0"/>
    </p:bldLst>
  </p:timing>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4578" name="Rectangle 2"/>
          <p:cNvSpPr>
            <a:spLocks noGrp="1" noChangeArrowheads="1"/>
          </p:cNvSpPr>
          <p:nvPr>
            <p:ph type="title"/>
          </p:nvPr>
        </p:nvSpPr>
        <p:spPr>
          <a:xfrm>
            <a:off x="504536" y="609600"/>
            <a:ext cx="3810000" cy="1295400"/>
          </a:xfrm>
        </p:spPr>
        <p:txBody>
          <a:bodyPr/>
          <a:lstStyle/>
          <a:p>
            <a:pPr eaLnBrk="1" hangingPunct="1">
              <a:defRPr/>
            </a:pPr>
            <a:r>
              <a:rPr lang="en-US" b="1"/>
              <a:t>The Problem of Pain</a:t>
            </a:r>
          </a:p>
        </p:txBody>
      </p:sp>
      <p:sp>
        <p:nvSpPr>
          <p:cNvPr id="664579" name="Rectangle 3"/>
          <p:cNvSpPr>
            <a:spLocks noGrp="1" noChangeArrowheads="1"/>
          </p:cNvSpPr>
          <p:nvPr>
            <p:ph type="body" idx="1"/>
          </p:nvPr>
        </p:nvSpPr>
        <p:spPr>
          <a:xfrm>
            <a:off x="400627" y="2819400"/>
            <a:ext cx="4017818" cy="3429000"/>
          </a:xfrm>
        </p:spPr>
        <p:txBody>
          <a:bodyPr/>
          <a:lstStyle/>
          <a:p>
            <a:pPr eaLnBrk="1" hangingPunct="1">
              <a:defRPr/>
            </a:pPr>
            <a:r>
              <a:rPr lang="en-US" b="1" dirty="0"/>
              <a:t>If God is good and all-powerful, why does he allow his creatures to suffer pain?</a:t>
            </a:r>
          </a:p>
        </p:txBody>
      </p:sp>
      <p:pic>
        <p:nvPicPr>
          <p:cNvPr id="777221"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43167" y="-11545"/>
            <a:ext cx="4623923" cy="69503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662062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2818"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r>
              <a:rPr lang="en-US" sz="6000" b="1">
                <a:latin typeface="Arial"/>
                <a:cs typeface="Arial"/>
              </a:rPr>
              <a:t>What should </a:t>
            </a:r>
            <a:r>
              <a:rPr lang="en-US" sz="6000" b="1" i="1">
                <a:latin typeface="Arial"/>
                <a:cs typeface="Arial"/>
              </a:rPr>
              <a:t>you</a:t>
            </a:r>
            <a:r>
              <a:rPr lang="en-US" sz="6000" b="1">
                <a:latin typeface="Arial"/>
                <a:cs typeface="Arial"/>
              </a:rPr>
              <a:t> do?</a:t>
            </a:r>
          </a:p>
        </p:txBody>
      </p:sp>
      <p:sp>
        <p:nvSpPr>
          <p:cNvPr id="791554" name="Rectangle 3"/>
          <p:cNvSpPr>
            <a:spLocks noGrp="1" noChangeArrowheads="1"/>
          </p:cNvSpPr>
          <p:nvPr>
            <p:ph type="subTitle" idx="1"/>
          </p:nvPr>
        </p:nvSpPr>
        <p:spPr/>
        <p:txBody>
          <a:bodyPr/>
          <a:lstStyle/>
          <a:p>
            <a:pPr eaLnBrk="1" hangingPunct="1">
              <a:buFont typeface="Wingdings" charset="0"/>
              <a:buNone/>
            </a:pPr>
            <a:r>
              <a:rPr lang="en-US" sz="4800" b="1" dirty="0">
                <a:latin typeface="Arial"/>
                <a:ea typeface="MS Pゴシック" charset="0"/>
                <a:cs typeface="Arial"/>
              </a:rPr>
              <a:t>James 5</a:t>
            </a:r>
          </a:p>
        </p:txBody>
      </p:sp>
    </p:spTree>
    <p:extLst>
      <p:ext uri="{BB962C8B-B14F-4D97-AF65-F5344CB8AC3E}">
        <p14:creationId xmlns:p14="http://schemas.microsoft.com/office/powerpoint/2010/main" val="412150688"/>
      </p:ext>
    </p:extLst>
  </p:cSld>
  <p:clrMapOvr>
    <a:masterClrMapping/>
  </p:clrMapOvr>
</p:sld>
</file>

<file path=ppt/theme/theme1.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Bright Balloons">
  <a:themeElements>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fontScheme name="Bright Balloons">
      <a:majorFont>
        <a:latin typeface="Lucida Handwriting"/>
        <a:ea typeface="MS Pゴシック"/>
        <a:cs typeface="MS Pゴシック"/>
      </a:majorFont>
      <a:minorFont>
        <a:latin typeface="Arial"/>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right Balloons 1">
        <a:dk1>
          <a:srgbClr val="808080"/>
        </a:dk1>
        <a:lt1>
          <a:srgbClr val="FFFF00"/>
        </a:lt1>
        <a:dk2>
          <a:srgbClr val="2D315E"/>
        </a:dk2>
        <a:lt2>
          <a:srgbClr val="FFFF00"/>
        </a:lt2>
        <a:accent1>
          <a:srgbClr val="A43433"/>
        </a:accent1>
        <a:accent2>
          <a:srgbClr val="4E5684"/>
        </a:accent2>
        <a:accent3>
          <a:srgbClr val="ADADB6"/>
        </a:accent3>
        <a:accent4>
          <a:srgbClr val="DADA00"/>
        </a:accent4>
        <a:accent5>
          <a:srgbClr val="CFAEAD"/>
        </a:accent5>
        <a:accent6>
          <a:srgbClr val="464D77"/>
        </a:accent6>
        <a:hlink>
          <a:srgbClr val="E5A254"/>
        </a:hlink>
        <a:folHlink>
          <a:srgbClr val="EC84DB"/>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aple">
  <a:themeElements>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fontScheme name="Map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ple 1">
        <a:dk1>
          <a:srgbClr val="BB5F03"/>
        </a:dk1>
        <a:lt1>
          <a:srgbClr val="FFFFFF"/>
        </a:lt1>
        <a:dk2>
          <a:srgbClr val="993300"/>
        </a:dk2>
        <a:lt2>
          <a:srgbClr val="FEEC94"/>
        </a:lt2>
        <a:accent1>
          <a:srgbClr val="FF9900"/>
        </a:accent1>
        <a:accent2>
          <a:srgbClr val="B76A03"/>
        </a:accent2>
        <a:accent3>
          <a:srgbClr val="CAADAA"/>
        </a:accent3>
        <a:accent4>
          <a:srgbClr val="DADADA"/>
        </a:accent4>
        <a:accent5>
          <a:srgbClr val="FFCAAA"/>
        </a:accent5>
        <a:accent6>
          <a:srgbClr val="A65F02"/>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Maple 2">
        <a:dk1>
          <a:srgbClr val="EA9306"/>
        </a:dk1>
        <a:lt1>
          <a:srgbClr val="FFFFFF"/>
        </a:lt1>
        <a:dk2>
          <a:srgbClr val="FAC120"/>
        </a:dk2>
        <a:lt2>
          <a:srgbClr val="FFFDD1"/>
        </a:lt2>
        <a:accent1>
          <a:srgbClr val="CC6600"/>
        </a:accent1>
        <a:accent2>
          <a:srgbClr val="FF9933"/>
        </a:accent2>
        <a:accent3>
          <a:srgbClr val="FCDDAB"/>
        </a:accent3>
        <a:accent4>
          <a:srgbClr val="DADADA"/>
        </a:accent4>
        <a:accent5>
          <a:srgbClr val="E2B8AA"/>
        </a:accent5>
        <a:accent6>
          <a:srgbClr val="E78A2D"/>
        </a:accent6>
        <a:hlink>
          <a:srgbClr val="A50021"/>
        </a:hlink>
        <a:folHlink>
          <a:srgbClr val="666633"/>
        </a:folHlink>
      </a:clrScheme>
      <a:clrMap bg1="dk2" tx1="lt1" bg2="dk1" tx2="lt2" accent1="accent1" accent2="accent2" accent3="accent3" accent4="accent4" accent5="accent5" accent6="accent6" hlink="hlink" folHlink="folHlink"/>
    </a:extraClrScheme>
    <a:extraClrScheme>
      <a:clrScheme name="Maple 3">
        <a:dk1>
          <a:srgbClr val="000000"/>
        </a:dk1>
        <a:lt1>
          <a:srgbClr val="FFFFCC"/>
        </a:lt1>
        <a:dk2>
          <a:srgbClr val="A26D18"/>
        </a:dk2>
        <a:lt2>
          <a:srgbClr val="F9D793"/>
        </a:lt2>
        <a:accent1>
          <a:srgbClr val="FFD05B"/>
        </a:accent1>
        <a:accent2>
          <a:srgbClr val="FEE1A8"/>
        </a:accent2>
        <a:accent3>
          <a:srgbClr val="FFFFE2"/>
        </a:accent3>
        <a:accent4>
          <a:srgbClr val="000000"/>
        </a:accent4>
        <a:accent5>
          <a:srgbClr val="FFE4B5"/>
        </a:accent5>
        <a:accent6>
          <a:srgbClr val="E6CC98"/>
        </a:accent6>
        <a:hlink>
          <a:srgbClr val="FF0000"/>
        </a:hlink>
        <a:folHlink>
          <a:srgbClr val="CC6600"/>
        </a:folHlink>
      </a:clrScheme>
      <a:clrMap bg1="lt1" tx1="dk1" bg2="lt2" tx2="dk2" accent1="accent1" accent2="accent2" accent3="accent3" accent4="accent4" accent5="accent5" accent6="accent6" hlink="hlink" folHlink="folHlink"/>
    </a:extraClrScheme>
    <a:extraClrScheme>
      <a:clrScheme name="Maple 4">
        <a:dk1>
          <a:srgbClr val="008000"/>
        </a:dk1>
        <a:lt1>
          <a:srgbClr val="FFFFFF"/>
        </a:lt1>
        <a:dk2>
          <a:srgbClr val="005800"/>
        </a:dk2>
        <a:lt2>
          <a:srgbClr val="FFFFCC"/>
        </a:lt2>
        <a:accent1>
          <a:srgbClr val="00CC99"/>
        </a:accent1>
        <a:accent2>
          <a:srgbClr val="007825"/>
        </a:accent2>
        <a:accent3>
          <a:srgbClr val="AAB4AA"/>
        </a:accent3>
        <a:accent4>
          <a:srgbClr val="DADADA"/>
        </a:accent4>
        <a:accent5>
          <a:srgbClr val="AAE2CA"/>
        </a:accent5>
        <a:accent6>
          <a:srgbClr val="006C20"/>
        </a:accent6>
        <a:hlink>
          <a:srgbClr val="9966FF"/>
        </a:hlink>
        <a:folHlink>
          <a:srgbClr val="99CCFF"/>
        </a:folHlink>
      </a:clrScheme>
      <a:clrMap bg1="dk2" tx1="lt1" bg2="dk1" tx2="lt2" accent1="accent1" accent2="accent2" accent3="accent3" accent4="accent4" accent5="accent5" accent6="accent6" hlink="hlink" folHlink="folHlink"/>
    </a:extraClrScheme>
    <a:extraClrScheme>
      <a:clrScheme name="Maple 5">
        <a:dk1>
          <a:srgbClr val="56925A"/>
        </a:dk1>
        <a:lt1>
          <a:srgbClr val="FFFFFF"/>
        </a:lt1>
        <a:dk2>
          <a:srgbClr val="6FB56D"/>
        </a:dk2>
        <a:lt2>
          <a:srgbClr val="FFFFCC"/>
        </a:lt2>
        <a:accent1>
          <a:srgbClr val="2B877C"/>
        </a:accent1>
        <a:accent2>
          <a:srgbClr val="5A9A5F"/>
        </a:accent2>
        <a:accent3>
          <a:srgbClr val="BBD7BA"/>
        </a:accent3>
        <a:accent4>
          <a:srgbClr val="DADADA"/>
        </a:accent4>
        <a:accent5>
          <a:srgbClr val="ACC3BF"/>
        </a:accent5>
        <a:accent6>
          <a:srgbClr val="518B55"/>
        </a:accent6>
        <a:hlink>
          <a:srgbClr val="99FF33"/>
        </a:hlink>
        <a:folHlink>
          <a:srgbClr val="CCFF99"/>
        </a:folHlink>
      </a:clrScheme>
      <a:clrMap bg1="dk2" tx1="lt1" bg2="dk1" tx2="lt2" accent1="accent1" accent2="accent2" accent3="accent3" accent4="accent4" accent5="accent5" accent6="accent6" hlink="hlink" folHlink="folHlink"/>
    </a:extraClrScheme>
    <a:extraClrScheme>
      <a:clrScheme name="Maple 6">
        <a:dk1>
          <a:srgbClr val="006699"/>
        </a:dk1>
        <a:lt1>
          <a:srgbClr val="FFFFFF"/>
        </a:lt1>
        <a:dk2>
          <a:srgbClr val="006666"/>
        </a:dk2>
        <a:lt2>
          <a:srgbClr val="CCECFF"/>
        </a:lt2>
        <a:accent1>
          <a:srgbClr val="00CCFF"/>
        </a:accent1>
        <a:accent2>
          <a:srgbClr val="017A83"/>
        </a:accent2>
        <a:accent3>
          <a:srgbClr val="AAB8B8"/>
        </a:accent3>
        <a:accent4>
          <a:srgbClr val="DADADA"/>
        </a:accent4>
        <a:accent5>
          <a:srgbClr val="AAE2FF"/>
        </a:accent5>
        <a:accent6>
          <a:srgbClr val="016E76"/>
        </a:accent6>
        <a:hlink>
          <a:srgbClr val="FFFFCC"/>
        </a:hlink>
        <a:folHlink>
          <a:srgbClr val="99FF99"/>
        </a:folHlink>
      </a:clrScheme>
      <a:clrMap bg1="dk2" tx1="lt1" bg2="dk1" tx2="lt2" accent1="accent1" accent2="accent2" accent3="accent3" accent4="accent4" accent5="accent5" accent6="accent6" hlink="hlink" folHlink="folHlink"/>
    </a:extraClrScheme>
    <a:extraClrScheme>
      <a:clrScheme name="Maple 7">
        <a:dk1>
          <a:srgbClr val="80ACC4"/>
        </a:dk1>
        <a:lt1>
          <a:srgbClr val="FFFFFF"/>
        </a:lt1>
        <a:dk2>
          <a:srgbClr val="B3D1DF"/>
        </a:dk2>
        <a:lt2>
          <a:srgbClr val="FFFFFF"/>
        </a:lt2>
        <a:accent1>
          <a:srgbClr val="5089A8"/>
        </a:accent1>
        <a:accent2>
          <a:srgbClr val="BBC6DB"/>
        </a:accent2>
        <a:accent3>
          <a:srgbClr val="D6E5EC"/>
        </a:accent3>
        <a:accent4>
          <a:srgbClr val="DADADA"/>
        </a:accent4>
        <a:accent5>
          <a:srgbClr val="B3C4D1"/>
        </a:accent5>
        <a:accent6>
          <a:srgbClr val="A9B3C6"/>
        </a:accent6>
        <a:hlink>
          <a:srgbClr val="0000FF"/>
        </a:hlink>
        <a:folHlink>
          <a:srgbClr val="006699"/>
        </a:folHlink>
      </a:clrScheme>
      <a:clrMap bg1="dk2" tx1="lt1" bg2="dk1" tx2="lt2" accent1="accent1" accent2="accent2" accent3="accent3" accent4="accent4" accent5="accent5" accent6="accent6" hlink="hlink" folHlink="folHlink"/>
    </a:extraClrScheme>
    <a:extraClrScheme>
      <a:clrScheme name="Maple 8">
        <a:dk1>
          <a:srgbClr val="5700AE"/>
        </a:dk1>
        <a:lt1>
          <a:srgbClr val="FFFFFF"/>
        </a:lt1>
        <a:dk2>
          <a:srgbClr val="7301CB"/>
        </a:dk2>
        <a:lt2>
          <a:srgbClr val="C5C5FF"/>
        </a:lt2>
        <a:accent1>
          <a:srgbClr val="9999FF"/>
        </a:accent1>
        <a:accent2>
          <a:srgbClr val="7000E0"/>
        </a:accent2>
        <a:accent3>
          <a:srgbClr val="BCAAE2"/>
        </a:accent3>
        <a:accent4>
          <a:srgbClr val="DADADA"/>
        </a:accent4>
        <a:accent5>
          <a:srgbClr val="CACAFF"/>
        </a:accent5>
        <a:accent6>
          <a:srgbClr val="6500CB"/>
        </a:accent6>
        <a:hlink>
          <a:srgbClr val="99F3FF"/>
        </a:hlink>
        <a:folHlink>
          <a:srgbClr val="CCCCFF"/>
        </a:folHlink>
      </a:clrScheme>
      <a:clrMap bg1="dk2" tx1="lt1" bg2="dk1" tx2="lt2" accent1="accent1" accent2="accent2" accent3="accent3" accent4="accent4" accent5="accent5" accent6="accent6" hlink="hlink" folHlink="folHlink"/>
    </a:extraClrScheme>
    <a:extraClrScheme>
      <a:clrScheme name="Maple 9">
        <a:dk1>
          <a:srgbClr val="003366"/>
        </a:dk1>
        <a:lt1>
          <a:srgbClr val="FFFFFF"/>
        </a:lt1>
        <a:dk2>
          <a:srgbClr val="003366"/>
        </a:dk2>
        <a:lt2>
          <a:srgbClr val="CBD5DF"/>
        </a:lt2>
        <a:accent1>
          <a:srgbClr val="A9BEE9"/>
        </a:accent1>
        <a:accent2>
          <a:srgbClr val="D6E4F2"/>
        </a:accent2>
        <a:accent3>
          <a:srgbClr val="FFFFFF"/>
        </a:accent3>
        <a:accent4>
          <a:srgbClr val="002A56"/>
        </a:accent4>
        <a:accent5>
          <a:srgbClr val="D1DBF2"/>
        </a:accent5>
        <a:accent6>
          <a:srgbClr val="C2CFDB"/>
        </a:accent6>
        <a:hlink>
          <a:srgbClr val="0000CC"/>
        </a:hlink>
        <a:folHlink>
          <a:srgbClr val="8668E8"/>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sert">
  <a:themeElements>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fontScheme name="Desert">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ert 1">
        <a:dk1>
          <a:srgbClr val="000000"/>
        </a:dk1>
        <a:lt1>
          <a:srgbClr val="FFF367"/>
        </a:lt1>
        <a:dk2>
          <a:srgbClr val="9C321C"/>
        </a:dk2>
        <a:lt2>
          <a:srgbClr val="FABD27"/>
        </a:lt2>
        <a:accent1>
          <a:srgbClr val="E4672D"/>
        </a:accent1>
        <a:accent2>
          <a:srgbClr val="FF9966"/>
        </a:accent2>
        <a:accent3>
          <a:srgbClr val="CBADAB"/>
        </a:accent3>
        <a:accent4>
          <a:srgbClr val="DAD057"/>
        </a:accent4>
        <a:accent5>
          <a:srgbClr val="EFB8AD"/>
        </a:accent5>
        <a:accent6>
          <a:srgbClr val="E78A5C"/>
        </a:accent6>
        <a:hlink>
          <a:srgbClr val="CC3300"/>
        </a:hlink>
        <a:folHlink>
          <a:srgbClr val="9966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2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roposal">
  <a:themeElements>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fontScheme name="Propos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Proposal 1">
        <a:dk1>
          <a:srgbClr val="777777"/>
        </a:dk1>
        <a:lt1>
          <a:srgbClr val="FFFFFF"/>
        </a:lt1>
        <a:dk2>
          <a:srgbClr val="333333"/>
        </a:dk2>
        <a:lt2>
          <a:srgbClr val="FFF4C3"/>
        </a:lt2>
        <a:accent1>
          <a:srgbClr val="C892FA"/>
        </a:accent1>
        <a:accent2>
          <a:srgbClr val="9966FF"/>
        </a:accent2>
        <a:accent3>
          <a:srgbClr val="ADADAD"/>
        </a:accent3>
        <a:accent4>
          <a:srgbClr val="DADADA"/>
        </a:accent4>
        <a:accent5>
          <a:srgbClr val="E0C7FC"/>
        </a:accent5>
        <a:accent6>
          <a:srgbClr val="8A5CE7"/>
        </a:accent6>
        <a:hlink>
          <a:srgbClr val="E4005C"/>
        </a:hlink>
        <a:folHlink>
          <a:srgbClr val="DC7A04"/>
        </a:folHlink>
      </a:clrScheme>
      <a:clrMap bg1="dk2" tx1="lt1" bg2="dk1" tx2="lt2" accent1="accent1" accent2="accent2" accent3="accent3" accent4="accent4" accent5="accent5" accent6="accent6" hlink="hlink" folHlink="folHlink"/>
    </a:extraClrScheme>
    <a:extraClrScheme>
      <a:clrScheme name="Proposal 2">
        <a:dk1>
          <a:srgbClr val="1C1C1C"/>
        </a:dk1>
        <a:lt1>
          <a:srgbClr val="FFFFFF"/>
        </a:lt1>
        <a:dk2>
          <a:srgbClr val="5F5F5F"/>
        </a:dk2>
        <a:lt2>
          <a:srgbClr val="FFFFCC"/>
        </a:lt2>
        <a:accent1>
          <a:srgbClr val="4A5B64"/>
        </a:accent1>
        <a:accent2>
          <a:srgbClr val="AF9387"/>
        </a:accent2>
        <a:accent3>
          <a:srgbClr val="B6B6B6"/>
        </a:accent3>
        <a:accent4>
          <a:srgbClr val="DADADA"/>
        </a:accent4>
        <a:accent5>
          <a:srgbClr val="B1B5B8"/>
        </a:accent5>
        <a:accent6>
          <a:srgbClr val="9E857A"/>
        </a:accent6>
        <a:hlink>
          <a:srgbClr val="F3C43F"/>
        </a:hlink>
        <a:folHlink>
          <a:srgbClr val="66CCFF"/>
        </a:folHlink>
      </a:clrScheme>
      <a:clrMap bg1="dk2" tx1="lt1" bg2="dk1" tx2="lt2" accent1="accent1" accent2="accent2" accent3="accent3" accent4="accent4" accent5="accent5" accent6="accent6" hlink="hlink" folHlink="folHlink"/>
    </a:extraClrScheme>
    <a:extraClrScheme>
      <a:clrScheme name="Proposal 3">
        <a:dk1>
          <a:srgbClr val="4D4D4D"/>
        </a:dk1>
        <a:lt1>
          <a:srgbClr val="FFFFFF"/>
        </a:lt1>
        <a:dk2>
          <a:srgbClr val="666699"/>
        </a:dk2>
        <a:lt2>
          <a:srgbClr val="FFFFCC"/>
        </a:lt2>
        <a:accent1>
          <a:srgbClr val="8D8DB3"/>
        </a:accent1>
        <a:accent2>
          <a:srgbClr val="7A25D7"/>
        </a:accent2>
        <a:accent3>
          <a:srgbClr val="B8B8CA"/>
        </a:accent3>
        <a:accent4>
          <a:srgbClr val="DADADA"/>
        </a:accent4>
        <a:accent5>
          <a:srgbClr val="C5C5D6"/>
        </a:accent5>
        <a:accent6>
          <a:srgbClr val="6E20C3"/>
        </a:accent6>
        <a:hlink>
          <a:srgbClr val="66CCFF"/>
        </a:hlink>
        <a:folHlink>
          <a:srgbClr val="3333CC"/>
        </a:folHlink>
      </a:clrScheme>
      <a:clrMap bg1="dk2" tx1="lt1" bg2="dk1" tx2="lt2" accent1="accent1" accent2="accent2" accent3="accent3" accent4="accent4" accent5="accent5" accent6="accent6" hlink="hlink" folHlink="folHlink"/>
    </a:extraClrScheme>
    <a:extraClrScheme>
      <a:clrScheme name="Proposal 4">
        <a:dk1>
          <a:srgbClr val="10187C"/>
        </a:dk1>
        <a:lt1>
          <a:srgbClr val="F8F8F8"/>
        </a:lt1>
        <a:dk2>
          <a:srgbClr val="538DC7"/>
        </a:dk2>
        <a:lt2>
          <a:srgbClr val="CCECFF"/>
        </a:lt2>
        <a:accent1>
          <a:srgbClr val="879EC7"/>
        </a:accent1>
        <a:accent2>
          <a:srgbClr val="461B8B"/>
        </a:accent2>
        <a:accent3>
          <a:srgbClr val="B3C5E0"/>
        </a:accent3>
        <a:accent4>
          <a:srgbClr val="D4D4D4"/>
        </a:accent4>
        <a:accent5>
          <a:srgbClr val="C3CCE0"/>
        </a:accent5>
        <a:accent6>
          <a:srgbClr val="3F177D"/>
        </a:accent6>
        <a:hlink>
          <a:srgbClr val="0000FF"/>
        </a:hlink>
        <a:folHlink>
          <a:srgbClr val="008000"/>
        </a:folHlink>
      </a:clrScheme>
      <a:clrMap bg1="dk2" tx1="lt1" bg2="dk1" tx2="lt2" accent1="accent1" accent2="accent2" accent3="accent3" accent4="accent4" accent5="accent5" accent6="accent6" hlink="hlink" folHlink="folHlink"/>
    </a:extraClrScheme>
    <a:extraClrScheme>
      <a:clrScheme name="Proposal 5">
        <a:dk1>
          <a:srgbClr val="002F2E"/>
        </a:dk1>
        <a:lt1>
          <a:srgbClr val="FFFFFF"/>
        </a:lt1>
        <a:dk2>
          <a:srgbClr val="008080"/>
        </a:dk2>
        <a:lt2>
          <a:srgbClr val="FFFFCC"/>
        </a:lt2>
        <a:accent1>
          <a:srgbClr val="0E6A52"/>
        </a:accent1>
        <a:accent2>
          <a:srgbClr val="3553A7"/>
        </a:accent2>
        <a:accent3>
          <a:srgbClr val="AAC0C0"/>
        </a:accent3>
        <a:accent4>
          <a:srgbClr val="DADADA"/>
        </a:accent4>
        <a:accent5>
          <a:srgbClr val="AAB9B3"/>
        </a:accent5>
        <a:accent6>
          <a:srgbClr val="2F4A97"/>
        </a:accent6>
        <a:hlink>
          <a:srgbClr val="1ACE9F"/>
        </a:hlink>
        <a:folHlink>
          <a:srgbClr val="B5B5FF"/>
        </a:folHlink>
      </a:clrScheme>
      <a:clrMap bg1="dk2" tx1="lt1" bg2="dk1" tx2="lt2" accent1="accent1" accent2="accent2" accent3="accent3" accent4="accent4" accent5="accent5" accent6="accent6" hlink="hlink" folHlink="folHlink"/>
    </a:extraClrScheme>
    <a:extraClrScheme>
      <a:clrScheme name="Proposal 6">
        <a:dk1>
          <a:srgbClr val="000000"/>
        </a:dk1>
        <a:lt1>
          <a:srgbClr val="E3FFFF"/>
        </a:lt1>
        <a:dk2>
          <a:srgbClr val="4400A8"/>
        </a:dk2>
        <a:lt2>
          <a:srgbClr val="005452"/>
        </a:lt2>
        <a:accent1>
          <a:srgbClr val="92CAC9"/>
        </a:accent1>
        <a:accent2>
          <a:srgbClr val="009999"/>
        </a:accent2>
        <a:accent3>
          <a:srgbClr val="EFFFFF"/>
        </a:accent3>
        <a:accent4>
          <a:srgbClr val="000000"/>
        </a:accent4>
        <a:accent5>
          <a:srgbClr val="C7E1E1"/>
        </a:accent5>
        <a:accent6>
          <a:srgbClr val="008A8A"/>
        </a:accent6>
        <a:hlink>
          <a:srgbClr val="187C16"/>
        </a:hlink>
        <a:folHlink>
          <a:srgbClr val="6600FF"/>
        </a:folHlink>
      </a:clrScheme>
      <a:clrMap bg1="lt1" tx1="dk1" bg2="lt2" tx2="dk2" accent1="accent1" accent2="accent2" accent3="accent3" accent4="accent4" accent5="accent5" accent6="accent6" hlink="hlink" folHlink="folHlink"/>
    </a:extraClrScheme>
    <a:extraClrScheme>
      <a:clrScheme name="Proposal 7">
        <a:dk1>
          <a:srgbClr val="000000"/>
        </a:dk1>
        <a:lt1>
          <a:srgbClr val="CCFF99"/>
        </a:lt1>
        <a:dk2>
          <a:srgbClr val="CC99FF"/>
        </a:dk2>
        <a:lt2>
          <a:srgbClr val="1B3600"/>
        </a:lt2>
        <a:accent1>
          <a:srgbClr val="009900"/>
        </a:accent1>
        <a:accent2>
          <a:srgbClr val="B7CA02"/>
        </a:accent2>
        <a:accent3>
          <a:srgbClr val="E2FFCA"/>
        </a:accent3>
        <a:accent4>
          <a:srgbClr val="000000"/>
        </a:accent4>
        <a:accent5>
          <a:srgbClr val="AACAAA"/>
        </a:accent5>
        <a:accent6>
          <a:srgbClr val="A6B702"/>
        </a:accent6>
        <a:hlink>
          <a:srgbClr val="FFCC00"/>
        </a:hlink>
        <a:folHlink>
          <a:srgbClr val="FF9900"/>
        </a:folHlink>
      </a:clrScheme>
      <a:clrMap bg1="lt1" tx1="dk1" bg2="lt2" tx2="dk2" accent1="accent1" accent2="accent2" accent3="accent3" accent4="accent4" accent5="accent5" accent6="accent6" hlink="hlink" folHlink="folHlink"/>
    </a:extraClrScheme>
    <a:extraClrScheme>
      <a:clrScheme name="Proposal 8">
        <a:dk1>
          <a:srgbClr val="000000"/>
        </a:dk1>
        <a:lt1>
          <a:srgbClr val="FFFFFF"/>
        </a:lt1>
        <a:dk2>
          <a:srgbClr val="8C0039"/>
        </a:dk2>
        <a:lt2>
          <a:srgbClr val="660066"/>
        </a:lt2>
        <a:accent1>
          <a:srgbClr val="C58BF9"/>
        </a:accent1>
        <a:accent2>
          <a:srgbClr val="9966FF"/>
        </a:accent2>
        <a:accent3>
          <a:srgbClr val="FFFFFF"/>
        </a:accent3>
        <a:accent4>
          <a:srgbClr val="000000"/>
        </a:accent4>
        <a:accent5>
          <a:srgbClr val="DFC4FB"/>
        </a:accent5>
        <a:accent6>
          <a:srgbClr val="8A5CE7"/>
        </a:accent6>
        <a:hlink>
          <a:srgbClr val="E4005C"/>
        </a:hlink>
        <a:folHlink>
          <a:srgbClr val="C36C03"/>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igital Dots">
  <a:themeElements>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fontScheme name="Digital Do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Digital Dots 1">
        <a:dk1>
          <a:srgbClr val="00008A"/>
        </a:dk1>
        <a:lt1>
          <a:srgbClr val="FFFFFF"/>
        </a:lt1>
        <a:dk2>
          <a:srgbClr val="000099"/>
        </a:dk2>
        <a:lt2>
          <a:srgbClr val="FFFFFF"/>
        </a:lt2>
        <a:accent1>
          <a:srgbClr val="0099FF"/>
        </a:accent1>
        <a:accent2>
          <a:srgbClr val="00007A"/>
        </a:accent2>
        <a:accent3>
          <a:srgbClr val="AAAACA"/>
        </a:accent3>
        <a:accent4>
          <a:srgbClr val="DADADA"/>
        </a:accent4>
        <a:accent5>
          <a:srgbClr val="AACAFF"/>
        </a:accent5>
        <a:accent6>
          <a:srgbClr val="00006E"/>
        </a:accent6>
        <a:hlink>
          <a:srgbClr val="EAEAEA"/>
        </a:hlink>
        <a:folHlink>
          <a:srgbClr val="FFCC00"/>
        </a:folHlink>
      </a:clrScheme>
      <a:clrMap bg1="dk2" tx1="lt1" bg2="dk1" tx2="lt2" accent1="accent1" accent2="accent2" accent3="accent3" accent4="accent4" accent5="accent5" accent6="accent6" hlink="hlink" folHlink="folHlink"/>
    </a:extraClrScheme>
    <a:extraClrScheme>
      <a:clrScheme name="Digital Dots 2">
        <a:dk1>
          <a:srgbClr val="5B5B89"/>
        </a:dk1>
        <a:lt1>
          <a:srgbClr val="FFFFFF"/>
        </a:lt1>
        <a:dk2>
          <a:srgbClr val="666699"/>
        </a:dk2>
        <a:lt2>
          <a:srgbClr val="DFDEF6"/>
        </a:lt2>
        <a:accent1>
          <a:srgbClr val="6666FF"/>
        </a:accent1>
        <a:accent2>
          <a:srgbClr val="52527C"/>
        </a:accent2>
        <a:accent3>
          <a:srgbClr val="B8B8CA"/>
        </a:accent3>
        <a:accent4>
          <a:srgbClr val="DADADA"/>
        </a:accent4>
        <a:accent5>
          <a:srgbClr val="B8B8FF"/>
        </a:accent5>
        <a:accent6>
          <a:srgbClr val="494970"/>
        </a:accent6>
        <a:hlink>
          <a:srgbClr val="9999FF"/>
        </a:hlink>
        <a:folHlink>
          <a:srgbClr val="CCCCFF"/>
        </a:folHlink>
      </a:clrScheme>
      <a:clrMap bg1="dk2" tx1="lt1" bg2="dk1" tx2="lt2" accent1="accent1" accent2="accent2" accent3="accent3" accent4="accent4" accent5="accent5" accent6="accent6" hlink="hlink" folHlink="folHlink"/>
    </a:extraClrScheme>
    <a:extraClrScheme>
      <a:clrScheme name="Digital Dots 3">
        <a:dk1>
          <a:srgbClr val="700000"/>
        </a:dk1>
        <a:lt1>
          <a:srgbClr val="FFFFFF"/>
        </a:lt1>
        <a:dk2>
          <a:srgbClr val="800000"/>
        </a:dk2>
        <a:lt2>
          <a:srgbClr val="FFFFCC"/>
        </a:lt2>
        <a:accent1>
          <a:srgbClr val="BE7960"/>
        </a:accent1>
        <a:accent2>
          <a:srgbClr val="600000"/>
        </a:accent2>
        <a:accent3>
          <a:srgbClr val="C0AAAA"/>
        </a:accent3>
        <a:accent4>
          <a:srgbClr val="DADADA"/>
        </a:accent4>
        <a:accent5>
          <a:srgbClr val="DBBEB6"/>
        </a:accent5>
        <a:accent6>
          <a:srgbClr val="560000"/>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gital Dots 4">
        <a:dk1>
          <a:srgbClr val="000000"/>
        </a:dk1>
        <a:lt1>
          <a:srgbClr val="FDEB9D"/>
        </a:lt1>
        <a:dk2>
          <a:srgbClr val="000000"/>
        </a:dk2>
        <a:lt2>
          <a:srgbClr val="E0CE82"/>
        </a:lt2>
        <a:accent1>
          <a:srgbClr val="EAEAEA"/>
        </a:accent1>
        <a:accent2>
          <a:srgbClr val="C2B476"/>
        </a:accent2>
        <a:accent3>
          <a:srgbClr val="FEF3CC"/>
        </a:accent3>
        <a:accent4>
          <a:srgbClr val="000000"/>
        </a:accent4>
        <a:accent5>
          <a:srgbClr val="F3F3F3"/>
        </a:accent5>
        <a:accent6>
          <a:srgbClr val="B0A36A"/>
        </a:accent6>
        <a:hlink>
          <a:srgbClr val="A47900"/>
        </a:hlink>
        <a:folHlink>
          <a:srgbClr val="8C8900"/>
        </a:folHlink>
      </a:clrScheme>
      <a:clrMap bg1="lt1" tx1="dk1" bg2="lt2" tx2="dk2" accent1="accent1" accent2="accent2" accent3="accent3" accent4="accent4" accent5="accent5" accent6="accent6" hlink="hlink" folHlink="folHlink"/>
    </a:extraClrScheme>
    <a:extraClrScheme>
      <a:clrScheme name="Digital Dots 5">
        <a:dk1>
          <a:srgbClr val="5B5E52"/>
        </a:dk1>
        <a:lt1>
          <a:srgbClr val="FFFFFF"/>
        </a:lt1>
        <a:dk2>
          <a:srgbClr val="686B5D"/>
        </a:dk2>
        <a:lt2>
          <a:srgbClr val="CCD5C7"/>
        </a:lt2>
        <a:accent1>
          <a:srgbClr val="809EA8"/>
        </a:accent1>
        <a:accent2>
          <a:srgbClr val="4F5147"/>
        </a:accent2>
        <a:accent3>
          <a:srgbClr val="B9BAB6"/>
        </a:accent3>
        <a:accent4>
          <a:srgbClr val="DADADA"/>
        </a:accent4>
        <a:accent5>
          <a:srgbClr val="C0CCD1"/>
        </a:accent5>
        <a:accent6>
          <a:srgbClr val="47493F"/>
        </a:accent6>
        <a:hlink>
          <a:srgbClr val="AAA854"/>
        </a:hlink>
        <a:folHlink>
          <a:srgbClr val="E1D09F"/>
        </a:folHlink>
      </a:clrScheme>
      <a:clrMap bg1="dk2" tx1="lt1" bg2="dk1" tx2="lt2" accent1="accent1" accent2="accent2" accent3="accent3" accent4="accent4" accent5="accent5" accent6="accent6" hlink="hlink" folHlink="folHlink"/>
    </a:extraClrScheme>
    <a:extraClrScheme>
      <a:clrScheme name="Digital Dots 6">
        <a:dk1>
          <a:srgbClr val="46532B"/>
        </a:dk1>
        <a:lt1>
          <a:srgbClr val="FFFFFF"/>
        </a:lt1>
        <a:dk2>
          <a:srgbClr val="4E5D31"/>
        </a:dk2>
        <a:lt2>
          <a:srgbClr val="FFFFCC"/>
        </a:lt2>
        <a:accent1>
          <a:srgbClr val="8F8C00"/>
        </a:accent1>
        <a:accent2>
          <a:srgbClr val="424F29"/>
        </a:accent2>
        <a:accent3>
          <a:srgbClr val="B2B6AD"/>
        </a:accent3>
        <a:accent4>
          <a:srgbClr val="DADADA"/>
        </a:accent4>
        <a:accent5>
          <a:srgbClr val="C6C5AA"/>
        </a:accent5>
        <a:accent6>
          <a:srgbClr val="3B4724"/>
        </a:accent6>
        <a:hlink>
          <a:srgbClr val="33CC33"/>
        </a:hlink>
        <a:folHlink>
          <a:srgbClr val="00A1B2"/>
        </a:folHlink>
      </a:clrScheme>
      <a:clrMap bg1="dk2" tx1="lt1" bg2="dk1" tx2="lt2" accent1="accent1" accent2="accent2" accent3="accent3" accent4="accent4" accent5="accent5" accent6="accent6" hlink="hlink" folHlink="folHlink"/>
    </a:extraClrScheme>
    <a:extraClrScheme>
      <a:clrScheme name="Digital Dots 7">
        <a:dk1>
          <a:srgbClr val="007673"/>
        </a:dk1>
        <a:lt1>
          <a:srgbClr val="FFFFFF"/>
        </a:lt1>
        <a:dk2>
          <a:srgbClr val="008080"/>
        </a:dk2>
        <a:lt2>
          <a:srgbClr val="FFFF99"/>
        </a:lt2>
        <a:accent1>
          <a:srgbClr val="33CCCC"/>
        </a:accent1>
        <a:accent2>
          <a:srgbClr val="006462"/>
        </a:accent2>
        <a:accent3>
          <a:srgbClr val="AAC0C0"/>
        </a:accent3>
        <a:accent4>
          <a:srgbClr val="DADADA"/>
        </a:accent4>
        <a:accent5>
          <a:srgbClr val="ADE2E2"/>
        </a:accent5>
        <a:accent6>
          <a:srgbClr val="005A58"/>
        </a:accent6>
        <a:hlink>
          <a:srgbClr val="FFCC00"/>
        </a:hlink>
        <a:folHlink>
          <a:srgbClr val="CC3300"/>
        </a:folHlink>
      </a:clrScheme>
      <a:clrMap bg1="dk2" tx1="lt1" bg2="dk1" tx2="lt2" accent1="accent1" accent2="accent2" accent3="accent3" accent4="accent4" accent5="accent5" accent6="accent6" hlink="hlink" folHlink="folHlink"/>
    </a:extraClrScheme>
    <a:extraClrScheme>
      <a:clrScheme name="Digital Dots 8">
        <a:dk1>
          <a:srgbClr val="000000"/>
        </a:dk1>
        <a:lt1>
          <a:srgbClr val="E6F8F4"/>
        </a:lt1>
        <a:dk2>
          <a:srgbClr val="000000"/>
        </a:dk2>
        <a:lt2>
          <a:srgbClr val="C5DBD6"/>
        </a:lt2>
        <a:accent1>
          <a:srgbClr val="CCFF99"/>
        </a:accent1>
        <a:accent2>
          <a:srgbClr val="ACBAB7"/>
        </a:accent2>
        <a:accent3>
          <a:srgbClr val="F0FBF8"/>
        </a:accent3>
        <a:accent4>
          <a:srgbClr val="000000"/>
        </a:accent4>
        <a:accent5>
          <a:srgbClr val="E2FFCA"/>
        </a:accent5>
        <a:accent6>
          <a:srgbClr val="9BA8A6"/>
        </a:accent6>
        <a:hlink>
          <a:srgbClr val="008080"/>
        </a:hlink>
        <a:folHlink>
          <a:srgbClr val="0066CC"/>
        </a:folHlink>
      </a:clrScheme>
      <a:clrMap bg1="lt1" tx1="dk1" bg2="lt2" tx2="dk2" accent1="accent1" accent2="accent2" accent3="accent3" accent4="accent4" accent5="accent5" accent6="accent6" hlink="hlink" folHlink="folHlink"/>
    </a:extraClrScheme>
    <a:extraClrScheme>
      <a:clrScheme name="Digital Dots 9">
        <a:dk1>
          <a:srgbClr val="000000"/>
        </a:dk1>
        <a:lt1>
          <a:srgbClr val="EAEAEA"/>
        </a:lt1>
        <a:dk2>
          <a:srgbClr val="000000"/>
        </a:dk2>
        <a:lt2>
          <a:srgbClr val="D1D1D1"/>
        </a:lt2>
        <a:accent1>
          <a:srgbClr val="CCECFF"/>
        </a:accent1>
        <a:accent2>
          <a:srgbClr val="B2B2B2"/>
        </a:accent2>
        <a:accent3>
          <a:srgbClr val="F3F3F3"/>
        </a:accent3>
        <a:accent4>
          <a:srgbClr val="000000"/>
        </a:accent4>
        <a:accent5>
          <a:srgbClr val="E2F4FF"/>
        </a:accent5>
        <a:accent6>
          <a:srgbClr val="A1A1A1"/>
        </a:accent6>
        <a:hlink>
          <a:srgbClr val="7200E4"/>
        </a:hlink>
        <a:folHlink>
          <a:srgbClr val="003399"/>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12" charset="0"/>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themeOverride>
</file>

<file path=ppt/theme/themeOverride5.xml><?xml version="1.0" encoding="utf-8"?>
<a:themeOverride xmlns:a="http://schemas.openxmlformats.org/drawingml/2006/main">
  <a:clrScheme name="">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11249</TotalTime>
  <Words>3289</Words>
  <Application>Microsoft Macintosh PowerPoint</Application>
  <PresentationFormat>On-screen Show (4:3)</PresentationFormat>
  <Paragraphs>621</Paragraphs>
  <Slides>109</Slides>
  <Notes>103</Notes>
  <HiddenSlides>17</HiddenSlides>
  <MMClips>0</MMClips>
  <ScaleCrop>false</ScaleCrop>
  <HeadingPairs>
    <vt:vector size="8" baseType="variant">
      <vt:variant>
        <vt:lpstr>Fonts Used</vt:lpstr>
      </vt:variant>
      <vt:variant>
        <vt:i4>42</vt:i4>
      </vt:variant>
      <vt:variant>
        <vt:lpstr>Theme</vt:lpstr>
      </vt:variant>
      <vt:variant>
        <vt:i4>42</vt:i4>
      </vt:variant>
      <vt:variant>
        <vt:lpstr>Embedded OLE Servers</vt:lpstr>
      </vt:variant>
      <vt:variant>
        <vt:i4>1</vt:i4>
      </vt:variant>
      <vt:variant>
        <vt:lpstr>Slide Titles</vt:lpstr>
      </vt:variant>
      <vt:variant>
        <vt:i4>109</vt:i4>
      </vt:variant>
    </vt:vector>
  </HeadingPairs>
  <TitlesOfParts>
    <vt:vector size="194" baseType="lpstr">
      <vt:lpstr>acme secret agent</vt:lpstr>
      <vt:lpstr>Arial Unicode MS</vt:lpstr>
      <vt:lpstr>Bwgrkl</vt:lpstr>
      <vt:lpstr>Crass</vt:lpstr>
      <vt:lpstr>굴림</vt:lpstr>
      <vt:lpstr>Kosher-Normal</vt:lpstr>
      <vt:lpstr>Limon F1</vt:lpstr>
      <vt:lpstr>ＭＳ Ｐゴシック</vt:lpstr>
      <vt:lpstr>MS Pゴシック</vt:lpstr>
      <vt:lpstr>Osaka</vt:lpstr>
      <vt:lpstr>Scholar</vt:lpstr>
      <vt:lpstr>ヒラギノ角ゴ Pro W3</vt:lpstr>
      <vt:lpstr>Arial</vt:lpstr>
      <vt:lpstr>Arial Black</vt:lpstr>
      <vt:lpstr>Arial Narrow</vt:lpstr>
      <vt:lpstr>Bernard MT Condensed</vt:lpstr>
      <vt:lpstr>Calibri</vt:lpstr>
      <vt:lpstr>Century Gothic</vt:lpstr>
      <vt:lpstr>Century Schoolbook</vt:lpstr>
      <vt:lpstr>Comic Sans MS</vt:lpstr>
      <vt:lpstr>Copperplate Gothic Light</vt:lpstr>
      <vt:lpstr>Curlz MT</vt:lpstr>
      <vt:lpstr>Futura</vt:lpstr>
      <vt:lpstr>Garamond</vt:lpstr>
      <vt:lpstr>Geneva</vt:lpstr>
      <vt:lpstr>Helvetica</vt:lpstr>
      <vt:lpstr>Helvetica Neue Black Condensed</vt:lpstr>
      <vt:lpstr>Impact</vt:lpstr>
      <vt:lpstr>KeralaLite</vt:lpstr>
      <vt:lpstr>Lucida Grande</vt:lpstr>
      <vt:lpstr>Lucida Handwriting</vt:lpstr>
      <vt:lpstr>Monotype Corsiva</vt:lpstr>
      <vt:lpstr>Monotype Sorts</vt:lpstr>
      <vt:lpstr>Silom</vt:lpstr>
      <vt:lpstr>Tahoma</vt:lpstr>
      <vt:lpstr>Tharmini Plain</vt:lpstr>
      <vt:lpstr>Times</vt:lpstr>
      <vt:lpstr>Times New Roman</vt:lpstr>
      <vt:lpstr>Trebuchet MS</vt:lpstr>
      <vt:lpstr>Verdana</vt:lpstr>
      <vt:lpstr>Wingdings</vt:lpstr>
      <vt:lpstr>WwinBurmese</vt:lpstr>
      <vt:lpstr>Fireball</vt:lpstr>
      <vt:lpstr>Maple</vt:lpstr>
      <vt:lpstr>Kimono</vt:lpstr>
      <vt:lpstr>Desk Lamp</vt:lpstr>
      <vt:lpstr>Proposal</vt:lpstr>
      <vt:lpstr>2_Default Design</vt:lpstr>
      <vt:lpstr>Digital Dots</vt:lpstr>
      <vt:lpstr>Ocean</vt:lpstr>
      <vt:lpstr>Shopping</vt:lpstr>
      <vt:lpstr>Justice</vt:lpstr>
      <vt:lpstr>Finance</vt:lpstr>
      <vt:lpstr>Bright Balloons</vt:lpstr>
      <vt:lpstr>Blank Presentation</vt:lpstr>
      <vt:lpstr>Crumple</vt:lpstr>
      <vt:lpstr>Balance</vt:lpstr>
      <vt:lpstr>Shimmer</vt:lpstr>
      <vt:lpstr>Fossil</vt:lpstr>
      <vt:lpstr>Stream</vt:lpstr>
      <vt:lpstr>Gleam</vt:lpstr>
      <vt:lpstr>Desert</vt:lpstr>
      <vt:lpstr>1_Default Design</vt:lpstr>
      <vt:lpstr>Leaf Veins</vt:lpstr>
      <vt:lpstr>Marble Top</vt:lpstr>
      <vt:lpstr>Slide</vt:lpstr>
      <vt:lpstr>Borealis</vt:lpstr>
      <vt:lpstr>Starfish</vt:lpstr>
      <vt:lpstr>Medical Glass</vt:lpstr>
      <vt:lpstr>Refined</vt:lpstr>
      <vt:lpstr>Zig Zag</vt:lpstr>
      <vt:lpstr>Default Design</vt:lpstr>
      <vt:lpstr>Twinkle</vt:lpstr>
      <vt:lpstr>Medicine</vt:lpstr>
      <vt:lpstr>Textured</vt:lpstr>
      <vt:lpstr>Wood</vt:lpstr>
      <vt:lpstr>1_Shimmer</vt:lpstr>
      <vt:lpstr>20_Blank Presentation</vt:lpstr>
      <vt:lpstr>1_Blank Presentation</vt:lpstr>
      <vt:lpstr>2_Blank Presentation</vt:lpstr>
      <vt:lpstr>3_Blank Presentation</vt:lpstr>
      <vt:lpstr>4_Blank Presentation</vt:lpstr>
      <vt:lpstr>5_Blank Presentation</vt:lpstr>
      <vt:lpstr>49_Blank Presentation</vt:lpstr>
      <vt:lpstr>Document</vt:lpstr>
      <vt:lpstr>Be Working</vt:lpstr>
      <vt:lpstr>Faith is internal and unseen.</vt:lpstr>
      <vt:lpstr>How will others know you are a Christian?</vt:lpstr>
      <vt:lpstr>How will others know you are a Christian?</vt:lpstr>
      <vt:lpstr>What are the characteristics of faith?</vt:lpstr>
      <vt:lpstr>Background   Early Jewish believers were not living out their faith.</vt:lpstr>
      <vt:lpstr>NT Overview (General + Key Words)</vt:lpstr>
      <vt:lpstr>The Title</vt:lpstr>
      <vt:lpstr>Summary Statement</vt:lpstr>
      <vt:lpstr>Huddleston Outline</vt:lpstr>
      <vt:lpstr>Authorship: James the son of Zebedee?</vt:lpstr>
      <vt:lpstr>Son of Thaddeus or Alphaeus</vt:lpstr>
      <vt:lpstr>The Family of Jesus</vt:lpstr>
      <vt:lpstr>Brother of Jesus</vt:lpstr>
      <vt:lpstr>Who were the original readers of James?</vt:lpstr>
      <vt:lpstr>Jewish Diaspora at Pentecost</vt:lpstr>
      <vt:lpstr>Why did James write?</vt:lpstr>
      <vt:lpstr>What are the characteristics of faith?</vt:lpstr>
      <vt:lpstr>James Shows Ways Faith is Seen…</vt:lpstr>
      <vt:lpstr>Slides on  James 1</vt:lpstr>
      <vt:lpstr>James Shows Ways Faith is Seen…</vt:lpstr>
      <vt:lpstr>James' References to the Sermon on the Mount</vt:lpstr>
      <vt:lpstr>Trials, Temptation and Sin (James 1:2-18)</vt:lpstr>
      <vt:lpstr>Faith accepts trials with joy because it believes that God allows testing to develop perseverance and maturity (2-4).</vt:lpstr>
      <vt:lpstr>What is the path from trials to joy? </vt:lpstr>
      <vt:lpstr>The Fire</vt:lpstr>
      <vt:lpstr>James Shows Ways Faith is Seen…</vt:lpstr>
      <vt:lpstr>Slides on  James 2</vt:lpstr>
      <vt:lpstr>Mr. &amp; Mrs. Miles</vt:lpstr>
      <vt:lpstr>James Shows Ways Faith is Seen…</vt:lpstr>
      <vt:lpstr>"My brothers, as believers in our Lord Jesus Christ, don't show favoritism."</vt:lpstr>
      <vt:lpstr>Why not favor the rich?</vt:lpstr>
      <vt:lpstr>Favoring the rich…</vt:lpstr>
      <vt:lpstr>What is favoritism?</vt:lpstr>
      <vt:lpstr>Favoring the rich…</vt:lpstr>
      <vt:lpstr>Malayalam</vt:lpstr>
      <vt:lpstr>Burmese</vt:lpstr>
      <vt:lpstr>Tamil</vt:lpstr>
      <vt:lpstr>Cambodian</vt:lpstr>
      <vt:lpstr>Swahili</vt:lpstr>
      <vt:lpstr>Mongolian</vt:lpstr>
      <vt:lpstr>No Pum's Classroom (Myanmar)</vt:lpstr>
      <vt:lpstr>No Pum's Home (Myanmar)</vt:lpstr>
      <vt:lpstr>No Pum's Orphans (Myanmar)</vt:lpstr>
      <vt:lpstr>Favoring the rich…</vt:lpstr>
      <vt:lpstr>May I probe?</vt:lpstr>
      <vt:lpstr>James Shows Ways Faith is Seen…</vt:lpstr>
      <vt:lpstr>Do all true Christians die in fellowship with the Lord?</vt:lpstr>
      <vt:lpstr>The Apparent Contradiction Between  Paul and James on Faith and Works</vt:lpstr>
      <vt:lpstr>Martin Luther and James</vt:lpstr>
      <vt:lpstr>James 2:17</vt:lpstr>
      <vt:lpstr>The Lordship Salvation Debate</vt:lpstr>
      <vt:lpstr>If we are justified by faith alone, then what is the role of works?</vt:lpstr>
      <vt:lpstr>Romans Versus James</vt:lpstr>
      <vt:lpstr>The Main Idea of James 2:14-26</vt:lpstr>
      <vt:lpstr>Will each genuine Christian persevere  in faithfulness at death?</vt:lpstr>
      <vt:lpstr>Slides on  James 3</vt:lpstr>
      <vt:lpstr>James Shows Ways Faith is Seen…</vt:lpstr>
      <vt:lpstr>Controlling the Tongue (3:1-18)</vt:lpstr>
      <vt:lpstr>True bulletin announcements…</vt:lpstr>
      <vt:lpstr>True bulletin announcements…</vt:lpstr>
      <vt:lpstr>What does this say?</vt:lpstr>
      <vt:lpstr>Faith speaks wisely because faith…</vt:lpstr>
      <vt:lpstr>"The tongue is a fire,  a world of evil among the parts of the body.  It corrupts the whole person, sets the whole course of his life on fire, and is itself set on fire by hell" (3:6)</vt:lpstr>
      <vt:lpstr>Faith speaks wisely because faith…</vt:lpstr>
      <vt:lpstr>Faith speaks wisely because faith…</vt:lpstr>
      <vt:lpstr>Whine List 1</vt:lpstr>
      <vt:lpstr>Whine List 2</vt:lpstr>
      <vt:lpstr>Whine List 3</vt:lpstr>
      <vt:lpstr>Whine List 4</vt:lpstr>
      <vt:lpstr>Faith speaks wisely because faith…</vt:lpstr>
      <vt:lpstr>Where does wisdom come from?  How does James define wisdom? </vt:lpstr>
      <vt:lpstr>The Two Wisdoms</vt:lpstr>
      <vt:lpstr>James Shows Ways Faith is Seen…</vt:lpstr>
      <vt:lpstr>Slides on  James 4</vt:lpstr>
      <vt:lpstr>James 4:4 (NIV)</vt:lpstr>
      <vt:lpstr>Discernment v. Judgment</vt:lpstr>
      <vt:lpstr>4:1-12 Summary</vt:lpstr>
      <vt:lpstr>Planning and Faith</vt:lpstr>
      <vt:lpstr>How to Play God</vt:lpstr>
      <vt:lpstr>Rules to Play God (4:13)</vt:lpstr>
      <vt:lpstr>The True God's Evaluation</vt:lpstr>
      <vt:lpstr>What plan do you need to submit to God?</vt:lpstr>
      <vt:lpstr>Slides on  James 5</vt:lpstr>
      <vt:lpstr>Warnings to the Wealthy (James 5:1-6)</vt:lpstr>
      <vt:lpstr>Four types of people…</vt:lpstr>
      <vt:lpstr>To Bring Home</vt:lpstr>
      <vt:lpstr>James Shows Ways Faith is Seen…</vt:lpstr>
      <vt:lpstr>How patient are you?</vt:lpstr>
      <vt:lpstr>How patient are you?</vt:lpstr>
      <vt:lpstr>How Can We Be Patient?</vt:lpstr>
      <vt:lpstr>Divine Healing Today</vt:lpstr>
      <vt:lpstr>AOG Official Doctrine</vt:lpstr>
      <vt:lpstr>Pray, Pray, Pray</vt:lpstr>
      <vt:lpstr>What Kind of Sickness?</vt:lpstr>
      <vt:lpstr>What Kind of Anointing?</vt:lpstr>
      <vt:lpstr>Does the Prayer Work?</vt:lpstr>
      <vt:lpstr>The Problem of Pain</vt:lpstr>
      <vt:lpstr>What should you do?</vt:lpstr>
      <vt:lpstr>What's the road to healing?</vt:lpstr>
      <vt:lpstr>Our son Stephen suffered from Anklosing Spondylitis  (ages 7-11)</vt:lpstr>
      <vt:lpstr>JAMES 5:19-20</vt:lpstr>
      <vt:lpstr>Who are the wanderers?</vt:lpstr>
      <vt:lpstr>Making this Text Real to Me</vt:lpstr>
      <vt:lpstr>What are the characteristics of faith?</vt:lpstr>
      <vt:lpstr>Main Idea of James</vt:lpstr>
      <vt:lpstr>James Shows Ways Faith is Seen…</vt:lpstr>
      <vt:lpstr>Black</vt:lpstr>
      <vt:lpstr>NT Preaching  •  BibleStudyDownloads.org</vt:lpstr>
    </vt:vector>
  </TitlesOfParts>
  <Company>Singapore Bible College</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Epistle of James</dc:title>
  <dc:creator>Dr Rick Griffith</dc:creator>
  <cp:lastModifiedBy>Rick Griffith</cp:lastModifiedBy>
  <cp:revision>179</cp:revision>
  <dcterms:created xsi:type="dcterms:W3CDTF">2012-03-27T09:12:48Z</dcterms:created>
  <dcterms:modified xsi:type="dcterms:W3CDTF">2018-10-27T04:35:45Z</dcterms:modified>
</cp:coreProperties>
</file>